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23"/>
  </p:sldMasterIdLst>
  <p:notesMasterIdLst>
    <p:notesMasterId r:id="rId201"/>
  </p:notesMasterIdLst>
  <p:handoutMasterIdLst>
    <p:handoutMasterId r:id="rId202"/>
  </p:handoutMasterIdLst>
  <p:sldIdLst>
    <p:sldId id="256" r:id="rId24"/>
    <p:sldId id="377" r:id="rId25"/>
    <p:sldId id="385" r:id="rId26"/>
    <p:sldId id="585" r:id="rId27"/>
    <p:sldId id="675" r:id="rId28"/>
    <p:sldId id="386" r:id="rId29"/>
    <p:sldId id="387" r:id="rId30"/>
    <p:sldId id="392" r:id="rId31"/>
    <p:sldId id="533" r:id="rId32"/>
    <p:sldId id="369" r:id="rId33"/>
    <p:sldId id="370" r:id="rId34"/>
    <p:sldId id="568" r:id="rId35"/>
    <p:sldId id="576" r:id="rId36"/>
    <p:sldId id="620" r:id="rId37"/>
    <p:sldId id="371" r:id="rId38"/>
    <p:sldId id="372" r:id="rId39"/>
    <p:sldId id="623" r:id="rId40"/>
    <p:sldId id="534" r:id="rId41"/>
    <p:sldId id="587" r:id="rId42"/>
    <p:sldId id="674" r:id="rId43"/>
    <p:sldId id="373" r:id="rId44"/>
    <p:sldId id="391" r:id="rId45"/>
    <p:sldId id="535" r:id="rId46"/>
    <p:sldId id="363" r:id="rId47"/>
    <p:sldId id="364" r:id="rId48"/>
    <p:sldId id="320" r:id="rId49"/>
    <p:sldId id="316" r:id="rId50"/>
    <p:sldId id="267" r:id="rId51"/>
    <p:sldId id="589" r:id="rId52"/>
    <p:sldId id="590" r:id="rId53"/>
    <p:sldId id="268" r:id="rId54"/>
    <p:sldId id="374" r:id="rId55"/>
    <p:sldId id="270" r:id="rId56"/>
    <p:sldId id="271" r:id="rId57"/>
    <p:sldId id="311" r:id="rId58"/>
    <p:sldId id="272" r:id="rId59"/>
    <p:sldId id="330" r:id="rId60"/>
    <p:sldId id="275" r:id="rId61"/>
    <p:sldId id="273" r:id="rId62"/>
    <p:sldId id="276" r:id="rId63"/>
    <p:sldId id="277" r:id="rId64"/>
    <p:sldId id="278" r:id="rId65"/>
    <p:sldId id="279" r:id="rId66"/>
    <p:sldId id="536" r:id="rId67"/>
    <p:sldId id="393" r:id="rId68"/>
    <p:sldId id="394" r:id="rId69"/>
    <p:sldId id="395" r:id="rId70"/>
    <p:sldId id="495" r:id="rId71"/>
    <p:sldId id="544" r:id="rId72"/>
    <p:sldId id="545" r:id="rId73"/>
    <p:sldId id="551" r:id="rId74"/>
    <p:sldId id="552" r:id="rId75"/>
    <p:sldId id="553" r:id="rId76"/>
    <p:sldId id="554" r:id="rId77"/>
    <p:sldId id="555" r:id="rId78"/>
    <p:sldId id="569" r:id="rId79"/>
    <p:sldId id="556" r:id="rId80"/>
    <p:sldId id="673" r:id="rId81"/>
    <p:sldId id="570" r:id="rId82"/>
    <p:sldId id="557" r:id="rId83"/>
    <p:sldId id="558" r:id="rId84"/>
    <p:sldId id="627" r:id="rId85"/>
    <p:sldId id="628" r:id="rId86"/>
    <p:sldId id="629" r:id="rId87"/>
    <p:sldId id="571" r:id="rId88"/>
    <p:sldId id="412" r:id="rId89"/>
    <p:sldId id="413" r:id="rId90"/>
    <p:sldId id="414" r:id="rId91"/>
    <p:sldId id="624" r:id="rId92"/>
    <p:sldId id="415" r:id="rId93"/>
    <p:sldId id="630" r:id="rId94"/>
    <p:sldId id="525" r:id="rId95"/>
    <p:sldId id="559" r:id="rId96"/>
    <p:sldId id="577" r:id="rId97"/>
    <p:sldId id="562" r:id="rId98"/>
    <p:sldId id="564" r:id="rId99"/>
    <p:sldId id="563" r:id="rId100"/>
    <p:sldId id="572" r:id="rId101"/>
    <p:sldId id="426" r:id="rId102"/>
    <p:sldId id="427" r:id="rId103"/>
    <p:sldId id="428" r:id="rId104"/>
    <p:sldId id="429" r:id="rId105"/>
    <p:sldId id="430" r:id="rId106"/>
    <p:sldId id="538" r:id="rId107"/>
    <p:sldId id="676" r:id="rId108"/>
    <p:sldId id="622" r:id="rId109"/>
    <p:sldId id="537" r:id="rId110"/>
    <p:sldId id="631" r:id="rId111"/>
    <p:sldId id="632" r:id="rId112"/>
    <p:sldId id="633" r:id="rId113"/>
    <p:sldId id="634" r:id="rId114"/>
    <p:sldId id="635" r:id="rId115"/>
    <p:sldId id="434" r:id="rId116"/>
    <p:sldId id="435" r:id="rId117"/>
    <p:sldId id="436" r:id="rId118"/>
    <p:sldId id="493" r:id="rId119"/>
    <p:sldId id="446" r:id="rId120"/>
    <p:sldId id="447" r:id="rId121"/>
    <p:sldId id="561" r:id="rId122"/>
    <p:sldId id="450" r:id="rId123"/>
    <p:sldId id="580" r:id="rId124"/>
    <p:sldId id="581" r:id="rId125"/>
    <p:sldId id="492" r:id="rId126"/>
    <p:sldId id="438" r:id="rId127"/>
    <p:sldId id="560" r:id="rId128"/>
    <p:sldId id="636" r:id="rId129"/>
    <p:sldId id="444" r:id="rId130"/>
    <p:sldId id="494" r:id="rId131"/>
    <p:sldId id="452" r:id="rId132"/>
    <p:sldId id="453" r:id="rId133"/>
    <p:sldId id="454" r:id="rId134"/>
    <p:sldId id="455" r:id="rId135"/>
    <p:sldId id="459" r:id="rId136"/>
    <p:sldId id="523" r:id="rId137"/>
    <p:sldId id="646" r:id="rId138"/>
    <p:sldId id="648" r:id="rId139"/>
    <p:sldId id="621" r:id="rId140"/>
    <p:sldId id="649" r:id="rId141"/>
    <p:sldId id="650" r:id="rId142"/>
    <p:sldId id="651" r:id="rId143"/>
    <p:sldId id="652" r:id="rId144"/>
    <p:sldId id="654" r:id="rId145"/>
    <p:sldId id="655" r:id="rId146"/>
    <p:sldId id="653" r:id="rId147"/>
    <p:sldId id="647" r:id="rId148"/>
    <p:sldId id="518" r:id="rId149"/>
    <p:sldId id="462" r:id="rId150"/>
    <p:sldId id="463" r:id="rId151"/>
    <p:sldId id="464" r:id="rId152"/>
    <p:sldId id="465" r:id="rId153"/>
    <p:sldId id="656" r:id="rId154"/>
    <p:sldId id="610" r:id="rId155"/>
    <p:sldId id="466" r:id="rId156"/>
    <p:sldId id="539" r:id="rId157"/>
    <p:sldId id="540" r:id="rId158"/>
    <p:sldId id="541" r:id="rId159"/>
    <p:sldId id="542" r:id="rId160"/>
    <p:sldId id="573" r:id="rId161"/>
    <p:sldId id="475" r:id="rId162"/>
    <p:sldId id="476" r:id="rId163"/>
    <p:sldId id="503" r:id="rId164"/>
    <p:sldId id="613" r:id="rId165"/>
    <p:sldId id="614" r:id="rId166"/>
    <p:sldId id="477" r:id="rId167"/>
    <p:sldId id="637" r:id="rId168"/>
    <p:sldId id="638" r:id="rId169"/>
    <p:sldId id="639" r:id="rId170"/>
    <p:sldId id="640" r:id="rId171"/>
    <p:sldId id="641" r:id="rId172"/>
    <p:sldId id="642" r:id="rId173"/>
    <p:sldId id="643" r:id="rId174"/>
    <p:sldId id="644" r:id="rId175"/>
    <p:sldId id="645" r:id="rId176"/>
    <p:sldId id="478" r:id="rId177"/>
    <p:sldId id="574" r:id="rId178"/>
    <p:sldId id="484" r:id="rId179"/>
    <p:sldId id="485" r:id="rId180"/>
    <p:sldId id="657" r:id="rId181"/>
    <p:sldId id="658" r:id="rId182"/>
    <p:sldId id="486" r:id="rId183"/>
    <p:sldId id="659" r:id="rId184"/>
    <p:sldId id="662" r:id="rId185"/>
    <p:sldId id="660" r:id="rId186"/>
    <p:sldId id="661" r:id="rId187"/>
    <p:sldId id="663" r:id="rId188"/>
    <p:sldId id="664" r:id="rId189"/>
    <p:sldId id="487" r:id="rId190"/>
    <p:sldId id="666" r:id="rId191"/>
    <p:sldId id="668" r:id="rId192"/>
    <p:sldId id="669" r:id="rId193"/>
    <p:sldId id="667" r:id="rId194"/>
    <p:sldId id="671" r:id="rId195"/>
    <p:sldId id="672" r:id="rId196"/>
    <p:sldId id="529" r:id="rId197"/>
    <p:sldId id="530" r:id="rId198"/>
    <p:sldId id="531" r:id="rId199"/>
    <p:sldId id="497" r:id="rId20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Strohm" initials="SS" lastIdx="2" clrIdx="0">
    <p:extLst>
      <p:ext uri="{19B8F6BF-5375-455C-9EA6-DF929625EA0E}">
        <p15:presenceInfo xmlns:p15="http://schemas.microsoft.com/office/powerpoint/2012/main" userId="S-1-5-21-671480739-2155660829-3691663267-1405" providerId="AD"/>
      </p:ext>
    </p:extLst>
  </p:cmAuthor>
  <p:cmAuthor id="2" name="Rachel Powell" initials="RP" lastIdx="2" clrIdx="1">
    <p:extLst>
      <p:ext uri="{19B8F6BF-5375-455C-9EA6-DF929625EA0E}">
        <p15:presenceInfo xmlns:p15="http://schemas.microsoft.com/office/powerpoint/2012/main" userId="S-1-5-21-671480739-2155660829-3691663267-24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00CC"/>
    <a:srgbClr val="FFFF66"/>
    <a:srgbClr val="BFD7FD"/>
    <a:srgbClr val="0F1D39"/>
    <a:srgbClr val="82B3F8"/>
    <a:srgbClr val="661213"/>
    <a:srgbClr val="F2F2F2"/>
    <a:srgbClr val="021C3C"/>
    <a:srgbClr val="D5D9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21" autoAdjust="0"/>
  </p:normalViewPr>
  <p:slideViewPr>
    <p:cSldViewPr snapToGrid="0">
      <p:cViewPr varScale="1">
        <p:scale>
          <a:sx n="65" d="100"/>
          <a:sy n="65" d="100"/>
        </p:scale>
        <p:origin x="1412" y="52"/>
      </p:cViewPr>
      <p:guideLst/>
    </p:cSldViewPr>
  </p:slideViewPr>
  <p:notesTextViewPr>
    <p:cViewPr>
      <p:scale>
        <a:sx n="3" d="2"/>
        <a:sy n="3" d="2"/>
      </p:scale>
      <p:origin x="0" y="0"/>
    </p:cViewPr>
  </p:notesTextViewPr>
  <p:sorterViewPr>
    <p:cViewPr varScale="1">
      <p:scale>
        <a:sx n="100" d="100"/>
        <a:sy n="100" d="100"/>
      </p:scale>
      <p:origin x="0" y="-20154"/>
    </p:cViewPr>
  </p:sorterViewPr>
  <p:notesViewPr>
    <p:cSldViewPr snapToGrid="0" showGuides="1">
      <p:cViewPr varScale="1">
        <p:scale>
          <a:sx n="50" d="100"/>
          <a:sy n="50" d="100"/>
        </p:scale>
        <p:origin x="2680" y="4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customXml" Target="../customXml/item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91" Type="http://schemas.openxmlformats.org/officeDocument/2006/relationships/slide" Target="slides/slide168.xml"/><Relationship Id="rId205" Type="http://schemas.openxmlformats.org/officeDocument/2006/relationships/viewProps" Target="viewProps.xml"/><Relationship Id="rId107" Type="http://schemas.openxmlformats.org/officeDocument/2006/relationships/slide" Target="slides/slide84.xml"/><Relationship Id="rId11" Type="http://schemas.openxmlformats.org/officeDocument/2006/relationships/customXml" Target="../customXml/item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customXml" Target="../customXml/item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slide" Target="slides/slide158.xml"/><Relationship Id="rId22" Type="http://schemas.openxmlformats.org/officeDocument/2006/relationships/customXml" Target="../customXml/item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92" Type="http://schemas.openxmlformats.org/officeDocument/2006/relationships/slide" Target="slides/slide169.xml"/><Relationship Id="rId206" Type="http://schemas.openxmlformats.org/officeDocument/2006/relationships/theme" Target="theme/theme1.xml"/><Relationship Id="rId12" Type="http://schemas.openxmlformats.org/officeDocument/2006/relationships/customXml" Target="../customXml/item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182" Type="http://schemas.openxmlformats.org/officeDocument/2006/relationships/slide" Target="slides/slide159.xml"/><Relationship Id="rId6" Type="http://schemas.openxmlformats.org/officeDocument/2006/relationships/customXml" Target="../customXml/item6.xml"/><Relationship Id="rId23" Type="http://schemas.openxmlformats.org/officeDocument/2006/relationships/slideMaster" Target="slideMasters/slideMaster1.xml"/><Relationship Id="rId119" Type="http://schemas.openxmlformats.org/officeDocument/2006/relationships/slide" Target="slides/slide96.xml"/><Relationship Id="rId44" Type="http://schemas.openxmlformats.org/officeDocument/2006/relationships/slide" Target="slides/slide21.xml"/><Relationship Id="rId65" Type="http://schemas.openxmlformats.org/officeDocument/2006/relationships/slide" Target="slides/slide42.xml"/><Relationship Id="rId86" Type="http://schemas.openxmlformats.org/officeDocument/2006/relationships/slide" Target="slides/slide63.xml"/><Relationship Id="rId130" Type="http://schemas.openxmlformats.org/officeDocument/2006/relationships/slide" Target="slides/slide107.xml"/><Relationship Id="rId151" Type="http://schemas.openxmlformats.org/officeDocument/2006/relationships/slide" Target="slides/slide128.xml"/><Relationship Id="rId172" Type="http://schemas.openxmlformats.org/officeDocument/2006/relationships/slide" Target="slides/slide149.xml"/><Relationship Id="rId193" Type="http://schemas.openxmlformats.org/officeDocument/2006/relationships/slide" Target="slides/slide170.xml"/><Relationship Id="rId207" Type="http://schemas.openxmlformats.org/officeDocument/2006/relationships/tableStyles" Target="tableStyles.xml"/><Relationship Id="rId13" Type="http://schemas.openxmlformats.org/officeDocument/2006/relationships/customXml" Target="../customXml/item13.xml"/><Relationship Id="rId109" Type="http://schemas.openxmlformats.org/officeDocument/2006/relationships/slide" Target="slides/slide86.xml"/><Relationship Id="rId34" Type="http://schemas.openxmlformats.org/officeDocument/2006/relationships/slide" Target="slides/slide11.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20" Type="http://schemas.openxmlformats.org/officeDocument/2006/relationships/slide" Target="slides/slide97.xml"/><Relationship Id="rId141" Type="http://schemas.openxmlformats.org/officeDocument/2006/relationships/slide" Target="slides/slide118.xml"/><Relationship Id="rId7" Type="http://schemas.openxmlformats.org/officeDocument/2006/relationships/customXml" Target="../customXml/item7.xml"/><Relationship Id="rId162" Type="http://schemas.openxmlformats.org/officeDocument/2006/relationships/slide" Target="slides/slide139.xml"/><Relationship Id="rId183" Type="http://schemas.openxmlformats.org/officeDocument/2006/relationships/slide" Target="slides/slide160.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4" Type="http://schemas.openxmlformats.org/officeDocument/2006/relationships/slide" Target="slides/slide171.xml"/><Relationship Id="rId199" Type="http://schemas.openxmlformats.org/officeDocument/2006/relationships/slide" Target="slides/slide176.xml"/><Relationship Id="rId203" Type="http://schemas.openxmlformats.org/officeDocument/2006/relationships/commentAuthors" Target="commentAuthors.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customXml" Target="../customXml/item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slide" Target="slides/slide161.xml"/><Relationship Id="rId189" Type="http://schemas.openxmlformats.org/officeDocument/2006/relationships/slide" Target="slides/slide166.xml"/><Relationship Id="rId3" Type="http://schemas.openxmlformats.org/officeDocument/2006/relationships/customXml" Target="../customXml/item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customXml" Target="../customXml/item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slide" Target="slides/slide156.xml"/><Relationship Id="rId195" Type="http://schemas.openxmlformats.org/officeDocument/2006/relationships/slide" Target="slides/slide172.xml"/><Relationship Id="rId190" Type="http://schemas.openxmlformats.org/officeDocument/2006/relationships/slide" Target="slides/slide167.xml"/><Relationship Id="rId204" Type="http://schemas.openxmlformats.org/officeDocument/2006/relationships/presProps" Target="presProps.xml"/><Relationship Id="rId15" Type="http://schemas.openxmlformats.org/officeDocument/2006/relationships/customXml" Target="../customXml/item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customXml" Target="../customXml/item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slide" Target="slides/slide162.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57.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96" Type="http://schemas.openxmlformats.org/officeDocument/2006/relationships/slide" Target="slides/slide173.xml"/><Relationship Id="rId200" Type="http://schemas.openxmlformats.org/officeDocument/2006/relationships/slide" Target="slides/slide177.xml"/><Relationship Id="rId16" Type="http://schemas.openxmlformats.org/officeDocument/2006/relationships/customXml" Target="../customXml/item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186" Type="http://schemas.openxmlformats.org/officeDocument/2006/relationships/slide" Target="slides/slide163.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slide" Target="slides/slide153.xml"/><Relationship Id="rId197" Type="http://schemas.openxmlformats.org/officeDocument/2006/relationships/slide" Target="slides/slide174.xml"/><Relationship Id="rId201" Type="http://schemas.openxmlformats.org/officeDocument/2006/relationships/notesMaster" Target="notesMasters/notesMaster1.xml"/><Relationship Id="rId17" Type="http://schemas.openxmlformats.org/officeDocument/2006/relationships/customXml" Target="../customXml/item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87" Type="http://schemas.openxmlformats.org/officeDocument/2006/relationships/slide" Target="slides/slide164.xml"/><Relationship Id="rId1" Type="http://schemas.openxmlformats.org/officeDocument/2006/relationships/customXml" Target="../customXml/item1.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60" Type="http://schemas.openxmlformats.org/officeDocument/2006/relationships/slide" Target="slides/slide37.xml"/><Relationship Id="rId81" Type="http://schemas.openxmlformats.org/officeDocument/2006/relationships/slide" Target="slides/slide58.xml"/><Relationship Id="rId135" Type="http://schemas.openxmlformats.org/officeDocument/2006/relationships/slide" Target="slides/slide112.xml"/><Relationship Id="rId156" Type="http://schemas.openxmlformats.org/officeDocument/2006/relationships/slide" Target="slides/slide133.xml"/><Relationship Id="rId177" Type="http://schemas.openxmlformats.org/officeDocument/2006/relationships/slide" Target="slides/slide154.xml"/><Relationship Id="rId198" Type="http://schemas.openxmlformats.org/officeDocument/2006/relationships/slide" Target="slides/slide175.xml"/><Relationship Id="rId202" Type="http://schemas.openxmlformats.org/officeDocument/2006/relationships/handoutMaster" Target="handoutMasters/handoutMaster1.xml"/><Relationship Id="rId18" Type="http://schemas.openxmlformats.org/officeDocument/2006/relationships/customXml" Target="../customXml/item18.xml"/><Relationship Id="rId39" Type="http://schemas.openxmlformats.org/officeDocument/2006/relationships/slide" Target="slides/slide16.xml"/><Relationship Id="rId50" Type="http://schemas.openxmlformats.org/officeDocument/2006/relationships/slide" Target="slides/slide27.xml"/><Relationship Id="rId104" Type="http://schemas.openxmlformats.org/officeDocument/2006/relationships/slide" Target="slides/slide81.xml"/><Relationship Id="rId125" Type="http://schemas.openxmlformats.org/officeDocument/2006/relationships/slide" Target="slides/slide102.xml"/><Relationship Id="rId146" Type="http://schemas.openxmlformats.org/officeDocument/2006/relationships/slide" Target="slides/slide123.xml"/><Relationship Id="rId167" Type="http://schemas.openxmlformats.org/officeDocument/2006/relationships/slide" Target="slides/slide144.xml"/><Relationship Id="rId188" Type="http://schemas.openxmlformats.org/officeDocument/2006/relationships/slide" Target="slides/slide165.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customXml" Target="../customXml/item2.xml"/><Relationship Id="rId2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7" tIns="48329" rIns="96657" bIns="48329"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1728"/>
          </a:xfrm>
          <a:prstGeom prst="rect">
            <a:avLst/>
          </a:prstGeom>
        </p:spPr>
        <p:txBody>
          <a:bodyPr vert="horz" lIns="96657" tIns="48329" rIns="96657" bIns="48329" rtlCol="0"/>
          <a:lstStyle>
            <a:lvl1pPr algn="r">
              <a:defRPr sz="1200"/>
            </a:lvl1pPr>
          </a:lstStyle>
          <a:p>
            <a:fld id="{8C52D19B-EE49-4D8E-BBBA-F6EF07B70FD4}" type="datetimeFigureOut">
              <a:rPr lang="en-US" smtClean="0"/>
              <a:t>3/29/2024</a:t>
            </a:fld>
            <a:endParaRPr lang="en-US" dirty="0"/>
          </a:p>
        </p:txBody>
      </p:sp>
      <p:sp>
        <p:nvSpPr>
          <p:cNvPr id="4" name="Footer Placeholder 3"/>
          <p:cNvSpPr>
            <a:spLocks noGrp="1"/>
          </p:cNvSpPr>
          <p:nvPr>
            <p:ph type="ftr" sz="quarter" idx="2"/>
          </p:nvPr>
        </p:nvSpPr>
        <p:spPr>
          <a:xfrm>
            <a:off x="0" y="9119475"/>
            <a:ext cx="3169920" cy="481727"/>
          </a:xfrm>
          <a:prstGeom prst="rect">
            <a:avLst/>
          </a:prstGeom>
        </p:spPr>
        <p:txBody>
          <a:bodyPr vert="horz" lIns="96657" tIns="48329" rIns="96657" bIns="48329"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5"/>
            <a:ext cx="3169920" cy="481727"/>
          </a:xfrm>
          <a:prstGeom prst="rect">
            <a:avLst/>
          </a:prstGeom>
        </p:spPr>
        <p:txBody>
          <a:bodyPr vert="horz" lIns="96657" tIns="48329" rIns="96657" bIns="48329" rtlCol="0" anchor="b"/>
          <a:lstStyle>
            <a:lvl1pPr algn="r">
              <a:defRPr sz="1200"/>
            </a:lvl1pPr>
          </a:lstStyle>
          <a:p>
            <a:fld id="{1729405B-9D45-4609-97F6-9A012D14A8CC}" type="slidenum">
              <a:rPr lang="en-US" smtClean="0"/>
              <a:t>‹#›</a:t>
            </a:fld>
            <a:endParaRPr lang="en-US" dirty="0"/>
          </a:p>
        </p:txBody>
      </p:sp>
    </p:spTree>
    <p:extLst>
      <p:ext uri="{BB962C8B-B14F-4D97-AF65-F5344CB8AC3E}">
        <p14:creationId xmlns:p14="http://schemas.microsoft.com/office/powerpoint/2010/main" val="3247316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7" tIns="48329" rIns="96657" bIns="48329"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8"/>
          </a:xfrm>
          <a:prstGeom prst="rect">
            <a:avLst/>
          </a:prstGeom>
        </p:spPr>
        <p:txBody>
          <a:bodyPr vert="horz" lIns="96657" tIns="48329" rIns="96657" bIns="48329" rtlCol="0"/>
          <a:lstStyle>
            <a:lvl1pPr algn="r">
              <a:defRPr sz="1200"/>
            </a:lvl1pPr>
          </a:lstStyle>
          <a:p>
            <a:fld id="{7469C4A3-ED7F-42FE-B88A-58CCF6B366AE}" type="datetimeFigureOut">
              <a:rPr lang="en-US" smtClean="0"/>
              <a:t>3/29/2024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7" tIns="48329" rIns="96657" bIns="48329" rtlCol="0" anchor="ctr"/>
          <a:lstStyle/>
          <a:p>
            <a:endParaRPr lang="en-US" dirty="0"/>
          </a:p>
        </p:txBody>
      </p:sp>
      <p:sp>
        <p:nvSpPr>
          <p:cNvPr id="5" name="Notes Placeholder 4"/>
          <p:cNvSpPr>
            <a:spLocks noGrp="1"/>
          </p:cNvSpPr>
          <p:nvPr>
            <p:ph type="body" sz="quarter" idx="3"/>
          </p:nvPr>
        </p:nvSpPr>
        <p:spPr>
          <a:xfrm>
            <a:off x="731521" y="4620577"/>
            <a:ext cx="5852160" cy="3780472"/>
          </a:xfrm>
          <a:prstGeom prst="rect">
            <a:avLst/>
          </a:prstGeom>
        </p:spPr>
        <p:txBody>
          <a:bodyPr vert="horz" lIns="96657" tIns="48329" rIns="96657" bIns="4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7" tIns="48329" rIns="96657" bIns="4832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7"/>
          </a:xfrm>
          <a:prstGeom prst="rect">
            <a:avLst/>
          </a:prstGeom>
        </p:spPr>
        <p:txBody>
          <a:bodyPr vert="horz" lIns="96657" tIns="48329" rIns="96657" bIns="48329" rtlCol="0" anchor="b"/>
          <a:lstStyle>
            <a:lvl1pPr algn="r">
              <a:defRPr sz="1200"/>
            </a:lvl1pPr>
          </a:lstStyle>
          <a:p>
            <a:fld id="{AFF7220B-7F03-4EE9-B488-26EFD62B59A6}" type="slidenum">
              <a:rPr lang="en-US" smtClean="0"/>
              <a:t>‹#›</a:t>
            </a:fld>
            <a:endParaRPr lang="en-US" dirty="0"/>
          </a:p>
        </p:txBody>
      </p:sp>
    </p:spTree>
    <p:extLst>
      <p:ext uri="{BB962C8B-B14F-4D97-AF65-F5344CB8AC3E}">
        <p14:creationId xmlns:p14="http://schemas.microsoft.com/office/powerpoint/2010/main" val="3367343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A69DA81-A42E-45A7-B758-E63D0A43EE5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43363" name="Rectangle 7">
            <a:extLst>
              <a:ext uri="{FF2B5EF4-FFF2-40B4-BE49-F238E27FC236}">
                <a16:creationId xmlns:a16="http://schemas.microsoft.com/office/drawing/2014/main" id="{0E201872-DDFC-4E82-ADD7-595BF3DC65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AC45A1E5-82AF-415E-BC4E-EC2C59845A7F}" type="slidenum">
              <a:rPr lang="en-US" altLang="en-US" sz="1300">
                <a:latin typeface="Times New Roman" panose="02020603050405020304" pitchFamily="18" charset="0"/>
              </a:rPr>
              <a:pPr/>
              <a:t>1</a:t>
            </a:fld>
            <a:endParaRPr lang="en-US" altLang="en-US" sz="1300" dirty="0">
              <a:latin typeface="Times New Roman" panose="02020603050405020304" pitchFamily="18" charset="0"/>
            </a:endParaRPr>
          </a:p>
        </p:txBody>
      </p:sp>
      <p:sp>
        <p:nvSpPr>
          <p:cNvPr id="143364" name="Rectangle 1026">
            <a:extLst>
              <a:ext uri="{FF2B5EF4-FFF2-40B4-BE49-F238E27FC236}">
                <a16:creationId xmlns:a16="http://schemas.microsoft.com/office/drawing/2014/main" id="{706B4959-341C-4852-837D-BCD4D287B279}"/>
              </a:ext>
            </a:extLst>
          </p:cNvPr>
          <p:cNvSpPr>
            <a:spLocks noGrp="1" noRot="1" noChangeAspect="1" noChangeArrowheads="1" noTextEdit="1"/>
          </p:cNvSpPr>
          <p:nvPr>
            <p:ph type="sldImg"/>
          </p:nvPr>
        </p:nvSpPr>
        <p:spPr>
          <a:ln/>
        </p:spPr>
      </p:sp>
      <p:sp>
        <p:nvSpPr>
          <p:cNvPr id="143365" name="Rectangle 1027">
            <a:extLst>
              <a:ext uri="{FF2B5EF4-FFF2-40B4-BE49-F238E27FC236}">
                <a16:creationId xmlns:a16="http://schemas.microsoft.com/office/drawing/2014/main" id="{E85317EE-553E-40AA-8164-BBED3AAF00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93157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B1ED4A4D-C19D-4C3C-BF27-E5539F04A6E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52579" name="Rectangle 7">
            <a:extLst>
              <a:ext uri="{FF2B5EF4-FFF2-40B4-BE49-F238E27FC236}">
                <a16:creationId xmlns:a16="http://schemas.microsoft.com/office/drawing/2014/main" id="{45128B16-E25C-46BF-8F07-C898ED23A7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F2B1B651-040B-48BD-A1E3-227A9F26F5DB}" type="slidenum">
              <a:rPr lang="en-US" altLang="en-US" sz="1300">
                <a:latin typeface="Times New Roman" panose="02020603050405020304" pitchFamily="18" charset="0"/>
              </a:rPr>
              <a:pPr/>
              <a:t>12</a:t>
            </a:fld>
            <a:endParaRPr lang="en-US" altLang="en-US" sz="1300" dirty="0">
              <a:latin typeface="Times New Roman" panose="02020603050405020304" pitchFamily="18" charset="0"/>
            </a:endParaRPr>
          </a:p>
        </p:txBody>
      </p:sp>
      <p:sp>
        <p:nvSpPr>
          <p:cNvPr id="152580" name="Rectangle 2">
            <a:extLst>
              <a:ext uri="{FF2B5EF4-FFF2-40B4-BE49-F238E27FC236}">
                <a16:creationId xmlns:a16="http://schemas.microsoft.com/office/drawing/2014/main" id="{F8AF0F78-7490-457C-A577-31E5264B7689}"/>
              </a:ext>
            </a:extLst>
          </p:cNvPr>
          <p:cNvSpPr>
            <a:spLocks noGrp="1" noRot="1" noChangeAspect="1" noChangeArrowheads="1" noTextEdit="1"/>
          </p:cNvSpPr>
          <p:nvPr>
            <p:ph type="sldImg"/>
          </p:nvPr>
        </p:nvSpPr>
        <p:spPr>
          <a:ln/>
        </p:spPr>
      </p:sp>
      <p:sp>
        <p:nvSpPr>
          <p:cNvPr id="152581" name="Rectangle 3">
            <a:extLst>
              <a:ext uri="{FF2B5EF4-FFF2-40B4-BE49-F238E27FC236}">
                <a16:creationId xmlns:a16="http://schemas.microsoft.com/office/drawing/2014/main" id="{01B933A2-11ED-45B7-AAFD-0D892850CD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3368128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57A0F58C-DC76-4C44-8042-1F9B8561744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40643" name="Rectangle 6">
            <a:extLst>
              <a:ext uri="{FF2B5EF4-FFF2-40B4-BE49-F238E27FC236}">
                <a16:creationId xmlns:a16="http://schemas.microsoft.com/office/drawing/2014/main" id="{77ECC41F-85CD-4404-B00E-95EE2F4588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40644" name="Rectangle 7">
            <a:extLst>
              <a:ext uri="{FF2B5EF4-FFF2-40B4-BE49-F238E27FC236}">
                <a16:creationId xmlns:a16="http://schemas.microsoft.com/office/drawing/2014/main" id="{D74A5E67-4E3B-4998-A87D-FBA68AF99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EA45D0B2-DF28-4718-A194-C7432B5D828C}" type="slidenum">
              <a:rPr lang="en-US" altLang="en-US" sz="1300">
                <a:latin typeface="Times New Roman" panose="02020603050405020304" pitchFamily="18" charset="0"/>
              </a:rPr>
              <a:pPr/>
              <a:t>173</a:t>
            </a:fld>
            <a:endParaRPr lang="en-US" altLang="en-US" sz="1300" dirty="0">
              <a:latin typeface="Times New Roman" panose="02020603050405020304" pitchFamily="18" charset="0"/>
            </a:endParaRPr>
          </a:p>
        </p:txBody>
      </p:sp>
      <p:sp>
        <p:nvSpPr>
          <p:cNvPr id="240645" name="Rectangle 2">
            <a:extLst>
              <a:ext uri="{FF2B5EF4-FFF2-40B4-BE49-F238E27FC236}">
                <a16:creationId xmlns:a16="http://schemas.microsoft.com/office/drawing/2014/main" id="{D679B2AE-1EB3-4E0B-B2F9-3D865ED7B119}"/>
              </a:ext>
            </a:extLst>
          </p:cNvPr>
          <p:cNvSpPr>
            <a:spLocks noGrp="1" noRot="1" noChangeAspect="1" noChangeArrowheads="1" noTextEdit="1"/>
          </p:cNvSpPr>
          <p:nvPr>
            <p:ph type="sldImg"/>
          </p:nvPr>
        </p:nvSpPr>
        <p:spPr>
          <a:ln/>
        </p:spPr>
      </p:sp>
      <p:sp>
        <p:nvSpPr>
          <p:cNvPr id="240646" name="Rectangle 3">
            <a:extLst>
              <a:ext uri="{FF2B5EF4-FFF2-40B4-BE49-F238E27FC236}">
                <a16:creationId xmlns:a16="http://schemas.microsoft.com/office/drawing/2014/main" id="{67E80818-805E-4901-9638-43C9F852B0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183535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27DFF0E8-4E14-4375-862F-410D7E8E82E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42691" name="Rectangle 7">
            <a:extLst>
              <a:ext uri="{FF2B5EF4-FFF2-40B4-BE49-F238E27FC236}">
                <a16:creationId xmlns:a16="http://schemas.microsoft.com/office/drawing/2014/main" id="{D8930FD0-D29B-4C4D-965F-4D526D26AC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C61BAFCD-E0DB-4A07-BE25-48A7BF857D43}" type="slidenum">
              <a:rPr lang="en-US" altLang="en-US" sz="1300">
                <a:latin typeface="Times New Roman" panose="02020603050405020304" pitchFamily="18" charset="0"/>
              </a:rPr>
              <a:pPr/>
              <a:t>174</a:t>
            </a:fld>
            <a:endParaRPr lang="en-US" altLang="en-US" sz="1300" dirty="0">
              <a:latin typeface="Times New Roman" panose="02020603050405020304" pitchFamily="18" charset="0"/>
            </a:endParaRPr>
          </a:p>
        </p:txBody>
      </p:sp>
      <p:sp>
        <p:nvSpPr>
          <p:cNvPr id="242692" name="Rectangle 2">
            <a:extLst>
              <a:ext uri="{FF2B5EF4-FFF2-40B4-BE49-F238E27FC236}">
                <a16:creationId xmlns:a16="http://schemas.microsoft.com/office/drawing/2014/main" id="{76BA4AA3-371E-45DA-9C19-F511E9120D06}"/>
              </a:ext>
            </a:extLst>
          </p:cNvPr>
          <p:cNvSpPr>
            <a:spLocks noGrp="1" noRot="1" noChangeAspect="1" noChangeArrowheads="1" noTextEdit="1"/>
          </p:cNvSpPr>
          <p:nvPr>
            <p:ph type="sldImg"/>
          </p:nvPr>
        </p:nvSpPr>
        <p:spPr>
          <a:ln/>
        </p:spPr>
      </p:sp>
      <p:sp>
        <p:nvSpPr>
          <p:cNvPr id="242693" name="Rectangle 3">
            <a:extLst>
              <a:ext uri="{FF2B5EF4-FFF2-40B4-BE49-F238E27FC236}">
                <a16:creationId xmlns:a16="http://schemas.microsoft.com/office/drawing/2014/main" id="{ED96AAFA-7C20-4138-BCBB-B563A5A304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06164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3E6B373D-B08C-4F4D-AAAA-787911CFEC7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53603" name="Rectangle 7">
            <a:extLst>
              <a:ext uri="{FF2B5EF4-FFF2-40B4-BE49-F238E27FC236}">
                <a16:creationId xmlns:a16="http://schemas.microsoft.com/office/drawing/2014/main" id="{9797C867-1398-4E7B-BEF0-4E9A26B56C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2B3FA562-34B5-474D-8D47-E8DA1F5BDE87}" type="slidenum">
              <a:rPr lang="en-US" altLang="en-US" sz="1300">
                <a:latin typeface="Times New Roman" panose="02020603050405020304" pitchFamily="18" charset="0"/>
              </a:rPr>
              <a:pPr/>
              <a:t>15</a:t>
            </a:fld>
            <a:endParaRPr lang="en-US" altLang="en-US" sz="1300" dirty="0">
              <a:latin typeface="Times New Roman" panose="02020603050405020304" pitchFamily="18" charset="0"/>
            </a:endParaRPr>
          </a:p>
        </p:txBody>
      </p:sp>
      <p:sp>
        <p:nvSpPr>
          <p:cNvPr id="153604" name="Rectangle 2">
            <a:extLst>
              <a:ext uri="{FF2B5EF4-FFF2-40B4-BE49-F238E27FC236}">
                <a16:creationId xmlns:a16="http://schemas.microsoft.com/office/drawing/2014/main" id="{2952CEFA-B381-4486-838C-A48F2291845E}"/>
              </a:ext>
            </a:extLst>
          </p:cNvPr>
          <p:cNvSpPr>
            <a:spLocks noGrp="1" noRot="1" noChangeAspect="1" noChangeArrowheads="1" noTextEdit="1"/>
          </p:cNvSpPr>
          <p:nvPr>
            <p:ph type="sldImg"/>
          </p:nvPr>
        </p:nvSpPr>
        <p:spPr>
          <a:ln/>
        </p:spPr>
      </p:sp>
      <p:sp>
        <p:nvSpPr>
          <p:cNvPr id="153605" name="Rectangle 3">
            <a:extLst>
              <a:ext uri="{FF2B5EF4-FFF2-40B4-BE49-F238E27FC236}">
                <a16:creationId xmlns:a16="http://schemas.microsoft.com/office/drawing/2014/main" id="{DA2EFFB3-2B05-4C29-94ED-022749226A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66859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536CC860-D7F7-4A1C-9207-AAB7FDBCB0D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54627" name="Rectangle 7">
            <a:extLst>
              <a:ext uri="{FF2B5EF4-FFF2-40B4-BE49-F238E27FC236}">
                <a16:creationId xmlns:a16="http://schemas.microsoft.com/office/drawing/2014/main" id="{628CD4F1-B7CC-4EDF-A094-3D217BB1B9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B6D9ECD2-E08B-4078-A5A8-126668C098B4}" type="slidenum">
              <a:rPr lang="en-US" altLang="en-US" sz="1300">
                <a:latin typeface="Times New Roman" panose="02020603050405020304" pitchFamily="18" charset="0"/>
              </a:rPr>
              <a:pPr/>
              <a:t>16</a:t>
            </a:fld>
            <a:endParaRPr lang="en-US" altLang="en-US" sz="1300" dirty="0">
              <a:latin typeface="Times New Roman" panose="02020603050405020304" pitchFamily="18" charset="0"/>
            </a:endParaRPr>
          </a:p>
        </p:txBody>
      </p:sp>
      <p:sp>
        <p:nvSpPr>
          <p:cNvPr id="154628" name="Rectangle 2">
            <a:extLst>
              <a:ext uri="{FF2B5EF4-FFF2-40B4-BE49-F238E27FC236}">
                <a16:creationId xmlns:a16="http://schemas.microsoft.com/office/drawing/2014/main" id="{1EECA4F8-67C5-4713-A3DC-CAE895B2EA35}"/>
              </a:ext>
            </a:extLst>
          </p:cNvPr>
          <p:cNvSpPr>
            <a:spLocks noGrp="1" noRot="1" noChangeAspect="1" noChangeArrowheads="1" noTextEdit="1"/>
          </p:cNvSpPr>
          <p:nvPr>
            <p:ph type="sldImg"/>
          </p:nvPr>
        </p:nvSpPr>
        <p:spPr>
          <a:ln/>
        </p:spPr>
      </p:sp>
      <p:sp>
        <p:nvSpPr>
          <p:cNvPr id="154629" name="Rectangle 3">
            <a:extLst>
              <a:ext uri="{FF2B5EF4-FFF2-40B4-BE49-F238E27FC236}">
                <a16:creationId xmlns:a16="http://schemas.microsoft.com/office/drawing/2014/main" id="{60695BD0-B831-4BC3-9893-8DFB655C4C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4944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499EC288-2040-4706-9F24-021C2AF933B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55651" name="Rectangle 7">
            <a:extLst>
              <a:ext uri="{FF2B5EF4-FFF2-40B4-BE49-F238E27FC236}">
                <a16:creationId xmlns:a16="http://schemas.microsoft.com/office/drawing/2014/main" id="{DBEC47E4-53A0-4500-986A-2A445D154C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64F1C21B-2703-40EA-A640-97D97F17DD22}" type="slidenum">
              <a:rPr lang="en-US" altLang="en-US" sz="1300">
                <a:latin typeface="Times New Roman" panose="02020603050405020304" pitchFamily="18" charset="0"/>
              </a:rPr>
              <a:pPr/>
              <a:t>21</a:t>
            </a:fld>
            <a:endParaRPr lang="en-US" altLang="en-US" sz="1300" dirty="0">
              <a:latin typeface="Times New Roman" panose="02020603050405020304" pitchFamily="18" charset="0"/>
            </a:endParaRPr>
          </a:p>
        </p:txBody>
      </p:sp>
      <p:sp>
        <p:nvSpPr>
          <p:cNvPr id="155652" name="Rectangle 2">
            <a:extLst>
              <a:ext uri="{FF2B5EF4-FFF2-40B4-BE49-F238E27FC236}">
                <a16:creationId xmlns:a16="http://schemas.microsoft.com/office/drawing/2014/main" id="{1DED4407-47A2-4599-98B1-8DC7690A997F}"/>
              </a:ext>
            </a:extLst>
          </p:cNvPr>
          <p:cNvSpPr>
            <a:spLocks noGrp="1" noRot="1" noChangeAspect="1" noChangeArrowheads="1" noTextEdit="1"/>
          </p:cNvSpPr>
          <p:nvPr>
            <p:ph type="sldImg"/>
          </p:nvPr>
        </p:nvSpPr>
        <p:spPr>
          <a:ln/>
        </p:spPr>
      </p:sp>
      <p:sp>
        <p:nvSpPr>
          <p:cNvPr id="155653" name="Rectangle 3">
            <a:extLst>
              <a:ext uri="{FF2B5EF4-FFF2-40B4-BE49-F238E27FC236}">
                <a16:creationId xmlns:a16="http://schemas.microsoft.com/office/drawing/2014/main" id="{98E07C84-82B2-4A8B-8A82-DFFE8482EB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5335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66815D66-3BAF-438D-A531-D1037406A36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56675" name="Rectangle 7">
            <a:extLst>
              <a:ext uri="{FF2B5EF4-FFF2-40B4-BE49-F238E27FC236}">
                <a16:creationId xmlns:a16="http://schemas.microsoft.com/office/drawing/2014/main" id="{7A421873-49A0-4CFA-B4A4-BE348DF14F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DADF90BC-E01E-4546-8A8D-3029CA4470B6}" type="slidenum">
              <a:rPr lang="en-US" altLang="en-US" sz="1300">
                <a:latin typeface="Times New Roman" panose="02020603050405020304" pitchFamily="18" charset="0"/>
              </a:rPr>
              <a:pPr/>
              <a:t>22</a:t>
            </a:fld>
            <a:endParaRPr lang="en-US" altLang="en-US" sz="1300" dirty="0">
              <a:latin typeface="Times New Roman" panose="02020603050405020304" pitchFamily="18" charset="0"/>
            </a:endParaRPr>
          </a:p>
        </p:txBody>
      </p:sp>
      <p:sp>
        <p:nvSpPr>
          <p:cNvPr id="156676" name="Rectangle 2">
            <a:extLst>
              <a:ext uri="{FF2B5EF4-FFF2-40B4-BE49-F238E27FC236}">
                <a16:creationId xmlns:a16="http://schemas.microsoft.com/office/drawing/2014/main" id="{0F275A0A-F05C-4F86-AB2C-366CC790752B}"/>
              </a:ext>
            </a:extLst>
          </p:cNvPr>
          <p:cNvSpPr>
            <a:spLocks noGrp="1" noRot="1" noChangeAspect="1" noChangeArrowheads="1" noTextEdit="1"/>
          </p:cNvSpPr>
          <p:nvPr>
            <p:ph type="sldImg"/>
          </p:nvPr>
        </p:nvSpPr>
        <p:spPr>
          <a:ln/>
        </p:spPr>
      </p:sp>
      <p:sp>
        <p:nvSpPr>
          <p:cNvPr id="156677" name="Rectangle 3">
            <a:extLst>
              <a:ext uri="{FF2B5EF4-FFF2-40B4-BE49-F238E27FC236}">
                <a16:creationId xmlns:a16="http://schemas.microsoft.com/office/drawing/2014/main" id="{BD7F8167-E1CF-4F8A-B4B0-C671FAB5D8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949254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B21D5A13-CE27-412F-AF82-4047958AC51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57699" name="Rectangle 7">
            <a:extLst>
              <a:ext uri="{FF2B5EF4-FFF2-40B4-BE49-F238E27FC236}">
                <a16:creationId xmlns:a16="http://schemas.microsoft.com/office/drawing/2014/main" id="{6DDA8348-ED8A-481C-B8A2-B3F4BF6BF1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497BDAF6-861A-45A1-82E3-94FFFA4526E0}" type="slidenum">
              <a:rPr lang="en-US" altLang="en-US" sz="1300">
                <a:latin typeface="Times New Roman" panose="02020603050405020304" pitchFamily="18" charset="0"/>
              </a:rPr>
              <a:pPr/>
              <a:t>23</a:t>
            </a:fld>
            <a:endParaRPr lang="en-US" altLang="en-US" sz="1300" dirty="0">
              <a:latin typeface="Times New Roman" panose="02020603050405020304" pitchFamily="18" charset="0"/>
            </a:endParaRPr>
          </a:p>
        </p:txBody>
      </p:sp>
      <p:sp>
        <p:nvSpPr>
          <p:cNvPr id="157700" name="Rectangle 2">
            <a:extLst>
              <a:ext uri="{FF2B5EF4-FFF2-40B4-BE49-F238E27FC236}">
                <a16:creationId xmlns:a16="http://schemas.microsoft.com/office/drawing/2014/main" id="{965DF1C5-0614-47FA-A51C-FC872D45B156}"/>
              </a:ext>
            </a:extLst>
          </p:cNvPr>
          <p:cNvSpPr>
            <a:spLocks noGrp="1" noRot="1" noChangeAspect="1" noChangeArrowheads="1" noTextEdit="1"/>
          </p:cNvSpPr>
          <p:nvPr>
            <p:ph type="sldImg"/>
          </p:nvPr>
        </p:nvSpPr>
        <p:spPr>
          <a:ln/>
        </p:spPr>
      </p:sp>
      <p:sp>
        <p:nvSpPr>
          <p:cNvPr id="157701" name="Rectangle 3">
            <a:extLst>
              <a:ext uri="{FF2B5EF4-FFF2-40B4-BE49-F238E27FC236}">
                <a16:creationId xmlns:a16="http://schemas.microsoft.com/office/drawing/2014/main" id="{9965EFFE-807A-4495-8097-0461823F41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10487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27AA395C-0ED4-4BE6-85E4-BEA2BBF8773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58723" name="Rectangle 7">
            <a:extLst>
              <a:ext uri="{FF2B5EF4-FFF2-40B4-BE49-F238E27FC236}">
                <a16:creationId xmlns:a16="http://schemas.microsoft.com/office/drawing/2014/main" id="{869EDD80-9E27-4CE9-A681-75F199BA5C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06E6FA25-6CD1-412A-8D97-760B95685B17}" type="slidenum">
              <a:rPr lang="en-US" altLang="en-US" sz="1300">
                <a:latin typeface="Times New Roman" panose="02020603050405020304" pitchFamily="18" charset="0"/>
              </a:rPr>
              <a:pPr/>
              <a:t>24</a:t>
            </a:fld>
            <a:endParaRPr lang="en-US" altLang="en-US" sz="1300" dirty="0">
              <a:latin typeface="Times New Roman" panose="02020603050405020304" pitchFamily="18" charset="0"/>
            </a:endParaRPr>
          </a:p>
        </p:txBody>
      </p:sp>
      <p:sp>
        <p:nvSpPr>
          <p:cNvPr id="158724" name="Rectangle 2">
            <a:extLst>
              <a:ext uri="{FF2B5EF4-FFF2-40B4-BE49-F238E27FC236}">
                <a16:creationId xmlns:a16="http://schemas.microsoft.com/office/drawing/2014/main" id="{02A3B104-7FFE-444B-B848-E100401B7E80}"/>
              </a:ext>
            </a:extLst>
          </p:cNvPr>
          <p:cNvSpPr>
            <a:spLocks noGrp="1" noRot="1" noChangeAspect="1" noChangeArrowheads="1" noTextEdit="1"/>
          </p:cNvSpPr>
          <p:nvPr>
            <p:ph type="sldImg"/>
          </p:nvPr>
        </p:nvSpPr>
        <p:spPr>
          <a:ln/>
        </p:spPr>
      </p:sp>
      <p:sp>
        <p:nvSpPr>
          <p:cNvPr id="158725" name="Rectangle 3">
            <a:extLst>
              <a:ext uri="{FF2B5EF4-FFF2-40B4-BE49-F238E27FC236}">
                <a16:creationId xmlns:a16="http://schemas.microsoft.com/office/drawing/2014/main" id="{90D13124-AE49-4CD0-9A88-E7DBB96A1B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92427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0B188913-734C-4079-88C9-9A5D039030B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59747" name="Rectangle 7">
            <a:extLst>
              <a:ext uri="{FF2B5EF4-FFF2-40B4-BE49-F238E27FC236}">
                <a16:creationId xmlns:a16="http://schemas.microsoft.com/office/drawing/2014/main" id="{29521E12-28EF-4D78-BE27-FF8FE772E6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BAA494E3-5BC3-4175-9634-8F9AF84A3F3A}" type="slidenum">
              <a:rPr lang="en-US" altLang="en-US" sz="1300">
                <a:latin typeface="Times New Roman" panose="02020603050405020304" pitchFamily="18" charset="0"/>
              </a:rPr>
              <a:pPr/>
              <a:t>25</a:t>
            </a:fld>
            <a:endParaRPr lang="en-US" altLang="en-US" sz="1300" dirty="0">
              <a:latin typeface="Times New Roman" panose="02020603050405020304" pitchFamily="18" charset="0"/>
            </a:endParaRPr>
          </a:p>
        </p:txBody>
      </p:sp>
      <p:sp>
        <p:nvSpPr>
          <p:cNvPr id="159748" name="Rectangle 2">
            <a:extLst>
              <a:ext uri="{FF2B5EF4-FFF2-40B4-BE49-F238E27FC236}">
                <a16:creationId xmlns:a16="http://schemas.microsoft.com/office/drawing/2014/main" id="{651B195A-3543-432B-90DF-707A670A6380}"/>
              </a:ext>
            </a:extLst>
          </p:cNvPr>
          <p:cNvSpPr>
            <a:spLocks noGrp="1" noRot="1" noChangeAspect="1" noChangeArrowheads="1" noTextEdit="1"/>
          </p:cNvSpPr>
          <p:nvPr>
            <p:ph type="sldImg"/>
          </p:nvPr>
        </p:nvSpPr>
        <p:spPr>
          <a:ln/>
        </p:spPr>
      </p:sp>
      <p:sp>
        <p:nvSpPr>
          <p:cNvPr id="159749" name="Rectangle 3">
            <a:extLst>
              <a:ext uri="{FF2B5EF4-FFF2-40B4-BE49-F238E27FC236}">
                <a16:creationId xmlns:a16="http://schemas.microsoft.com/office/drawing/2014/main" id="{1BE966FB-1C56-4A0A-B928-574655D150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55562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C19958C4-E659-4A91-9321-1F43D10E1F8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60771" name="Rectangle 7">
            <a:extLst>
              <a:ext uri="{FF2B5EF4-FFF2-40B4-BE49-F238E27FC236}">
                <a16:creationId xmlns:a16="http://schemas.microsoft.com/office/drawing/2014/main" id="{1082EC4C-BFD3-4CA3-BDE6-8CF4E8278F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15BC2735-A62B-4593-8EDE-30EBD1EB92B2}" type="slidenum">
              <a:rPr lang="en-US" altLang="en-US" sz="1300">
                <a:latin typeface="Times New Roman" panose="02020603050405020304" pitchFamily="18" charset="0"/>
              </a:rPr>
              <a:pPr/>
              <a:t>26</a:t>
            </a:fld>
            <a:endParaRPr lang="en-US" altLang="en-US" sz="1300" dirty="0">
              <a:latin typeface="Times New Roman" panose="02020603050405020304" pitchFamily="18" charset="0"/>
            </a:endParaRPr>
          </a:p>
        </p:txBody>
      </p:sp>
      <p:sp>
        <p:nvSpPr>
          <p:cNvPr id="160772" name="Rectangle 2">
            <a:extLst>
              <a:ext uri="{FF2B5EF4-FFF2-40B4-BE49-F238E27FC236}">
                <a16:creationId xmlns:a16="http://schemas.microsoft.com/office/drawing/2014/main" id="{EF43E91D-F003-4F61-98C3-518A08464A58}"/>
              </a:ext>
            </a:extLst>
          </p:cNvPr>
          <p:cNvSpPr>
            <a:spLocks noGrp="1" noRot="1" noChangeAspect="1" noChangeArrowheads="1" noTextEdit="1"/>
          </p:cNvSpPr>
          <p:nvPr>
            <p:ph type="sldImg"/>
          </p:nvPr>
        </p:nvSpPr>
        <p:spPr>
          <a:ln/>
        </p:spPr>
      </p:sp>
      <p:sp>
        <p:nvSpPr>
          <p:cNvPr id="160773" name="Rectangle 3">
            <a:extLst>
              <a:ext uri="{FF2B5EF4-FFF2-40B4-BE49-F238E27FC236}">
                <a16:creationId xmlns:a16="http://schemas.microsoft.com/office/drawing/2014/main" id="{2032F7CD-6033-4E75-955C-77AE4DC500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594310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39423DC3-9C29-4DA4-971C-2DC4A823E15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62819" name="Rectangle 7">
            <a:extLst>
              <a:ext uri="{FF2B5EF4-FFF2-40B4-BE49-F238E27FC236}">
                <a16:creationId xmlns:a16="http://schemas.microsoft.com/office/drawing/2014/main" id="{4E25CC83-14A7-4FB6-A080-12147A4107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8F45D026-DE85-4E70-B7AE-74109B895AAD}" type="slidenum">
              <a:rPr lang="en-US" altLang="en-US" sz="1300">
                <a:latin typeface="Times New Roman" panose="02020603050405020304" pitchFamily="18" charset="0"/>
              </a:rPr>
              <a:pPr/>
              <a:t>27</a:t>
            </a:fld>
            <a:endParaRPr lang="en-US" altLang="en-US" sz="1300" dirty="0">
              <a:latin typeface="Times New Roman" panose="02020603050405020304" pitchFamily="18" charset="0"/>
            </a:endParaRPr>
          </a:p>
        </p:txBody>
      </p:sp>
      <p:sp>
        <p:nvSpPr>
          <p:cNvPr id="162820" name="Rectangle 2">
            <a:extLst>
              <a:ext uri="{FF2B5EF4-FFF2-40B4-BE49-F238E27FC236}">
                <a16:creationId xmlns:a16="http://schemas.microsoft.com/office/drawing/2014/main" id="{AA375F39-ECE4-4562-BA17-F387A4FF1FA1}"/>
              </a:ext>
            </a:extLst>
          </p:cNvPr>
          <p:cNvSpPr>
            <a:spLocks noGrp="1" noRot="1" noChangeAspect="1" noChangeArrowheads="1" noTextEdit="1"/>
          </p:cNvSpPr>
          <p:nvPr>
            <p:ph type="sldImg"/>
          </p:nvPr>
        </p:nvSpPr>
        <p:spPr>
          <a:ln/>
        </p:spPr>
      </p:sp>
      <p:sp>
        <p:nvSpPr>
          <p:cNvPr id="162821" name="Rectangle 3">
            <a:extLst>
              <a:ext uri="{FF2B5EF4-FFF2-40B4-BE49-F238E27FC236}">
                <a16:creationId xmlns:a16="http://schemas.microsoft.com/office/drawing/2014/main" id="{7A6BF158-1994-4FE5-B7A7-0FE146EC9A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03161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9DA733C-B348-4241-9907-7D5C939E5A8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44387" name="Rectangle 7">
            <a:extLst>
              <a:ext uri="{FF2B5EF4-FFF2-40B4-BE49-F238E27FC236}">
                <a16:creationId xmlns:a16="http://schemas.microsoft.com/office/drawing/2014/main" id="{1AB6FE9E-1461-4B0B-A112-67713E3F2D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F76F5F63-6AC4-46E4-8105-8D473E199917}" type="slidenum">
              <a:rPr lang="en-US" altLang="en-US" sz="1300">
                <a:latin typeface="Times New Roman" panose="02020603050405020304" pitchFamily="18" charset="0"/>
              </a:rPr>
              <a:pPr/>
              <a:t>2</a:t>
            </a:fld>
            <a:endParaRPr lang="en-US" altLang="en-US" sz="1300" dirty="0">
              <a:latin typeface="Times New Roman" panose="02020603050405020304" pitchFamily="18" charset="0"/>
            </a:endParaRPr>
          </a:p>
        </p:txBody>
      </p:sp>
      <p:sp>
        <p:nvSpPr>
          <p:cNvPr id="144388" name="Rectangle 2">
            <a:extLst>
              <a:ext uri="{FF2B5EF4-FFF2-40B4-BE49-F238E27FC236}">
                <a16:creationId xmlns:a16="http://schemas.microsoft.com/office/drawing/2014/main" id="{F43ED522-14DA-4CBE-AE70-A6688895C2F6}"/>
              </a:ext>
            </a:extLst>
          </p:cNvPr>
          <p:cNvSpPr>
            <a:spLocks noGrp="1" noRot="1" noChangeAspect="1" noChangeArrowheads="1" noTextEdit="1"/>
          </p:cNvSpPr>
          <p:nvPr>
            <p:ph type="sldImg"/>
          </p:nvPr>
        </p:nvSpPr>
        <p:spPr>
          <a:ln/>
        </p:spPr>
      </p:sp>
      <p:sp>
        <p:nvSpPr>
          <p:cNvPr id="144389" name="Rectangle 3">
            <a:extLst>
              <a:ext uri="{FF2B5EF4-FFF2-40B4-BE49-F238E27FC236}">
                <a16:creationId xmlns:a16="http://schemas.microsoft.com/office/drawing/2014/main" id="{3C292F6F-C31B-4FD7-BDD5-ECF8D245A2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043524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D2C6A5E2-E832-4E66-869A-871BA982C7F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63843" name="Rectangle 7">
            <a:extLst>
              <a:ext uri="{FF2B5EF4-FFF2-40B4-BE49-F238E27FC236}">
                <a16:creationId xmlns:a16="http://schemas.microsoft.com/office/drawing/2014/main" id="{0F10EED6-FA64-4EAD-B25A-81858E7F79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2E35A43E-8842-4863-9D32-A24CEFC15A83}" type="slidenum">
              <a:rPr lang="en-US" altLang="en-US" sz="1300">
                <a:latin typeface="Times New Roman" panose="02020603050405020304" pitchFamily="18" charset="0"/>
              </a:rPr>
              <a:pPr/>
              <a:t>28</a:t>
            </a:fld>
            <a:endParaRPr lang="en-US" altLang="en-US" sz="1300" dirty="0">
              <a:latin typeface="Times New Roman" panose="02020603050405020304" pitchFamily="18" charset="0"/>
            </a:endParaRPr>
          </a:p>
        </p:txBody>
      </p:sp>
      <p:sp>
        <p:nvSpPr>
          <p:cNvPr id="163844" name="Rectangle 2">
            <a:extLst>
              <a:ext uri="{FF2B5EF4-FFF2-40B4-BE49-F238E27FC236}">
                <a16:creationId xmlns:a16="http://schemas.microsoft.com/office/drawing/2014/main" id="{F83D795B-13D3-47CB-B700-8CC270484CFA}"/>
              </a:ext>
            </a:extLst>
          </p:cNvPr>
          <p:cNvSpPr>
            <a:spLocks noGrp="1" noRot="1" noChangeAspect="1" noChangeArrowheads="1" noTextEdit="1"/>
          </p:cNvSpPr>
          <p:nvPr>
            <p:ph type="sldImg"/>
          </p:nvPr>
        </p:nvSpPr>
        <p:spPr>
          <a:ln/>
        </p:spPr>
      </p:sp>
      <p:sp>
        <p:nvSpPr>
          <p:cNvPr id="163845" name="Rectangle 3">
            <a:extLst>
              <a:ext uri="{FF2B5EF4-FFF2-40B4-BE49-F238E27FC236}">
                <a16:creationId xmlns:a16="http://schemas.microsoft.com/office/drawing/2014/main" id="{8ABCDABE-0447-4982-9C20-C441C39D7D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16600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D55E15E3-E5A7-4D3A-8651-231392CD9CF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64867" name="Rectangle 7">
            <a:extLst>
              <a:ext uri="{FF2B5EF4-FFF2-40B4-BE49-F238E27FC236}">
                <a16:creationId xmlns:a16="http://schemas.microsoft.com/office/drawing/2014/main" id="{2377B756-D82C-45DD-9794-34922C09D8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1472B66-9FEC-4235-ACFF-CD88B7033A49}" type="slidenum">
              <a:rPr lang="en-US" altLang="en-US" sz="1300">
                <a:latin typeface="Times New Roman" panose="02020603050405020304" pitchFamily="18" charset="0"/>
              </a:rPr>
              <a:pPr/>
              <a:t>31</a:t>
            </a:fld>
            <a:endParaRPr lang="en-US" altLang="en-US" sz="1300" dirty="0">
              <a:latin typeface="Times New Roman" panose="02020603050405020304" pitchFamily="18" charset="0"/>
            </a:endParaRPr>
          </a:p>
        </p:txBody>
      </p:sp>
      <p:sp>
        <p:nvSpPr>
          <p:cNvPr id="164868" name="Rectangle 2">
            <a:extLst>
              <a:ext uri="{FF2B5EF4-FFF2-40B4-BE49-F238E27FC236}">
                <a16:creationId xmlns:a16="http://schemas.microsoft.com/office/drawing/2014/main" id="{1AAE868E-041C-4715-BD8D-AC681EA9897D}"/>
              </a:ext>
            </a:extLst>
          </p:cNvPr>
          <p:cNvSpPr>
            <a:spLocks noGrp="1" noRot="1" noChangeAspect="1" noChangeArrowheads="1" noTextEdit="1"/>
          </p:cNvSpPr>
          <p:nvPr>
            <p:ph type="sldImg"/>
          </p:nvPr>
        </p:nvSpPr>
        <p:spPr>
          <a:ln/>
        </p:spPr>
      </p:sp>
      <p:sp>
        <p:nvSpPr>
          <p:cNvPr id="164869" name="Rectangle 3">
            <a:extLst>
              <a:ext uri="{FF2B5EF4-FFF2-40B4-BE49-F238E27FC236}">
                <a16:creationId xmlns:a16="http://schemas.microsoft.com/office/drawing/2014/main" id="{6E2F3A96-1DD8-4E87-B05A-B7C04033E0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716464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DDEF5E2D-C65D-4714-9CF2-2D82F363564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65891" name="Rectangle 7">
            <a:extLst>
              <a:ext uri="{FF2B5EF4-FFF2-40B4-BE49-F238E27FC236}">
                <a16:creationId xmlns:a16="http://schemas.microsoft.com/office/drawing/2014/main" id="{2512C60E-A44A-4B26-91B6-5869A4DAE5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C1C384A-3D10-4DEB-AE23-D7E1F265BADE}" type="slidenum">
              <a:rPr lang="en-US" altLang="en-US" sz="1300">
                <a:latin typeface="Times New Roman" panose="02020603050405020304" pitchFamily="18" charset="0"/>
              </a:rPr>
              <a:pPr/>
              <a:t>32</a:t>
            </a:fld>
            <a:endParaRPr lang="en-US" altLang="en-US" sz="1300" dirty="0">
              <a:latin typeface="Times New Roman" panose="02020603050405020304" pitchFamily="18" charset="0"/>
            </a:endParaRPr>
          </a:p>
        </p:txBody>
      </p:sp>
      <p:sp>
        <p:nvSpPr>
          <p:cNvPr id="165892" name="Rectangle 2">
            <a:extLst>
              <a:ext uri="{FF2B5EF4-FFF2-40B4-BE49-F238E27FC236}">
                <a16:creationId xmlns:a16="http://schemas.microsoft.com/office/drawing/2014/main" id="{40DF6D12-6EB8-4E3C-8272-69E204E8D2C0}"/>
              </a:ext>
            </a:extLst>
          </p:cNvPr>
          <p:cNvSpPr>
            <a:spLocks noGrp="1" noRot="1" noChangeAspect="1" noChangeArrowheads="1" noTextEdit="1"/>
          </p:cNvSpPr>
          <p:nvPr>
            <p:ph type="sldImg"/>
          </p:nvPr>
        </p:nvSpPr>
        <p:spPr>
          <a:ln/>
        </p:spPr>
      </p:sp>
      <p:sp>
        <p:nvSpPr>
          <p:cNvPr id="165893" name="Rectangle 3">
            <a:extLst>
              <a:ext uri="{FF2B5EF4-FFF2-40B4-BE49-F238E27FC236}">
                <a16:creationId xmlns:a16="http://schemas.microsoft.com/office/drawing/2014/main" id="{BD063999-888E-41CC-95E6-384C2F3A7C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24627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E91E8F5B-2F6C-4B8A-9081-39FDF62994A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66915" name="Rectangle 7">
            <a:extLst>
              <a:ext uri="{FF2B5EF4-FFF2-40B4-BE49-F238E27FC236}">
                <a16:creationId xmlns:a16="http://schemas.microsoft.com/office/drawing/2014/main" id="{0CC19CA6-C4A3-45FC-8B29-D13E789480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0F561A73-D252-4005-9DAA-E9A63A30241A}" type="slidenum">
              <a:rPr lang="en-US" altLang="en-US" sz="1300">
                <a:latin typeface="Times New Roman" panose="02020603050405020304" pitchFamily="18" charset="0"/>
              </a:rPr>
              <a:pPr/>
              <a:t>33</a:t>
            </a:fld>
            <a:endParaRPr lang="en-US" altLang="en-US" sz="1300" dirty="0">
              <a:latin typeface="Times New Roman" panose="02020603050405020304" pitchFamily="18" charset="0"/>
            </a:endParaRPr>
          </a:p>
        </p:txBody>
      </p:sp>
      <p:sp>
        <p:nvSpPr>
          <p:cNvPr id="166916" name="Rectangle 2">
            <a:extLst>
              <a:ext uri="{FF2B5EF4-FFF2-40B4-BE49-F238E27FC236}">
                <a16:creationId xmlns:a16="http://schemas.microsoft.com/office/drawing/2014/main" id="{190DA41F-09C9-494E-B4A1-6BB678B301D6}"/>
              </a:ext>
            </a:extLst>
          </p:cNvPr>
          <p:cNvSpPr>
            <a:spLocks noGrp="1" noRot="1" noChangeAspect="1" noChangeArrowheads="1" noTextEdit="1"/>
          </p:cNvSpPr>
          <p:nvPr>
            <p:ph type="sldImg"/>
          </p:nvPr>
        </p:nvSpPr>
        <p:spPr>
          <a:ln/>
        </p:spPr>
      </p:sp>
      <p:sp>
        <p:nvSpPr>
          <p:cNvPr id="166917" name="Rectangle 3">
            <a:extLst>
              <a:ext uri="{FF2B5EF4-FFF2-40B4-BE49-F238E27FC236}">
                <a16:creationId xmlns:a16="http://schemas.microsoft.com/office/drawing/2014/main" id="{00107E63-E7E5-4846-B7A3-B9A0FE14FE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03409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B8E470F0-8E51-4321-98CA-370E9F22600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67939" name="Rectangle 7">
            <a:extLst>
              <a:ext uri="{FF2B5EF4-FFF2-40B4-BE49-F238E27FC236}">
                <a16:creationId xmlns:a16="http://schemas.microsoft.com/office/drawing/2014/main" id="{81E08D9E-FAEA-45E7-BF07-94982F024D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4EF4E630-DD79-4909-905D-558C42E1C950}" type="slidenum">
              <a:rPr lang="en-US" altLang="en-US" sz="1300">
                <a:latin typeface="Times New Roman" panose="02020603050405020304" pitchFamily="18" charset="0"/>
              </a:rPr>
              <a:pPr/>
              <a:t>34</a:t>
            </a:fld>
            <a:endParaRPr lang="en-US" altLang="en-US" sz="1300" dirty="0">
              <a:latin typeface="Times New Roman" panose="02020603050405020304" pitchFamily="18" charset="0"/>
            </a:endParaRPr>
          </a:p>
        </p:txBody>
      </p:sp>
      <p:sp>
        <p:nvSpPr>
          <p:cNvPr id="167940" name="Rectangle 2">
            <a:extLst>
              <a:ext uri="{FF2B5EF4-FFF2-40B4-BE49-F238E27FC236}">
                <a16:creationId xmlns:a16="http://schemas.microsoft.com/office/drawing/2014/main" id="{310D143B-EE82-43F7-8A0D-29518D843BAB}"/>
              </a:ext>
            </a:extLst>
          </p:cNvPr>
          <p:cNvSpPr>
            <a:spLocks noGrp="1" noRot="1" noChangeAspect="1" noChangeArrowheads="1" noTextEdit="1"/>
          </p:cNvSpPr>
          <p:nvPr>
            <p:ph type="sldImg"/>
          </p:nvPr>
        </p:nvSpPr>
        <p:spPr>
          <a:ln/>
        </p:spPr>
      </p:sp>
      <p:sp>
        <p:nvSpPr>
          <p:cNvPr id="167941" name="Rectangle 3">
            <a:extLst>
              <a:ext uri="{FF2B5EF4-FFF2-40B4-BE49-F238E27FC236}">
                <a16:creationId xmlns:a16="http://schemas.microsoft.com/office/drawing/2014/main" id="{1FE8135F-04E4-448B-A178-A32F63B88D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094498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FB50BED8-C400-4C62-852F-AA3E646CC99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68963" name="Rectangle 7">
            <a:extLst>
              <a:ext uri="{FF2B5EF4-FFF2-40B4-BE49-F238E27FC236}">
                <a16:creationId xmlns:a16="http://schemas.microsoft.com/office/drawing/2014/main" id="{860CDCBF-2AA0-4F46-B97B-781D07AC9D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BFD74FD5-1880-4E45-9C31-9A803A80F673}" type="slidenum">
              <a:rPr lang="en-US" altLang="en-US" sz="1300">
                <a:latin typeface="Times New Roman" panose="02020603050405020304" pitchFamily="18" charset="0"/>
              </a:rPr>
              <a:pPr/>
              <a:t>35</a:t>
            </a:fld>
            <a:endParaRPr lang="en-US" altLang="en-US" sz="1300" dirty="0">
              <a:latin typeface="Times New Roman" panose="02020603050405020304" pitchFamily="18" charset="0"/>
            </a:endParaRPr>
          </a:p>
        </p:txBody>
      </p:sp>
      <p:sp>
        <p:nvSpPr>
          <p:cNvPr id="168964" name="Rectangle 2">
            <a:extLst>
              <a:ext uri="{FF2B5EF4-FFF2-40B4-BE49-F238E27FC236}">
                <a16:creationId xmlns:a16="http://schemas.microsoft.com/office/drawing/2014/main" id="{74908DB9-1754-46BA-A306-8631A011131B}"/>
              </a:ext>
            </a:extLst>
          </p:cNvPr>
          <p:cNvSpPr>
            <a:spLocks noGrp="1" noRot="1" noChangeAspect="1" noChangeArrowheads="1" noTextEdit="1"/>
          </p:cNvSpPr>
          <p:nvPr>
            <p:ph type="sldImg"/>
          </p:nvPr>
        </p:nvSpPr>
        <p:spPr>
          <a:ln/>
        </p:spPr>
      </p:sp>
      <p:sp>
        <p:nvSpPr>
          <p:cNvPr id="168965" name="Rectangle 3">
            <a:extLst>
              <a:ext uri="{FF2B5EF4-FFF2-40B4-BE49-F238E27FC236}">
                <a16:creationId xmlns:a16="http://schemas.microsoft.com/office/drawing/2014/main" id="{B21FC31D-AB56-404A-A721-FE54C3D878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489946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2E749D6E-46F5-4B77-850B-9D8AED1D2EB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69987" name="Rectangle 7">
            <a:extLst>
              <a:ext uri="{FF2B5EF4-FFF2-40B4-BE49-F238E27FC236}">
                <a16:creationId xmlns:a16="http://schemas.microsoft.com/office/drawing/2014/main" id="{6F92EC33-F7AE-4061-BCA2-0C55895CAD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E1632C7F-4583-4AD9-B5E8-994A95DAA6DC}" type="slidenum">
              <a:rPr lang="en-US" altLang="en-US" sz="1300">
                <a:latin typeface="Times New Roman" panose="02020603050405020304" pitchFamily="18" charset="0"/>
              </a:rPr>
              <a:pPr/>
              <a:t>36</a:t>
            </a:fld>
            <a:endParaRPr lang="en-US" altLang="en-US" sz="1300" dirty="0">
              <a:latin typeface="Times New Roman" panose="02020603050405020304" pitchFamily="18" charset="0"/>
            </a:endParaRPr>
          </a:p>
        </p:txBody>
      </p:sp>
      <p:sp>
        <p:nvSpPr>
          <p:cNvPr id="169988" name="Rectangle 2">
            <a:extLst>
              <a:ext uri="{FF2B5EF4-FFF2-40B4-BE49-F238E27FC236}">
                <a16:creationId xmlns:a16="http://schemas.microsoft.com/office/drawing/2014/main" id="{968BB317-BCF6-4147-B641-E0B69A3B0C00}"/>
              </a:ext>
            </a:extLst>
          </p:cNvPr>
          <p:cNvSpPr>
            <a:spLocks noGrp="1" noRot="1" noChangeAspect="1" noChangeArrowheads="1" noTextEdit="1"/>
          </p:cNvSpPr>
          <p:nvPr>
            <p:ph type="sldImg"/>
          </p:nvPr>
        </p:nvSpPr>
        <p:spPr>
          <a:ln/>
        </p:spPr>
      </p:sp>
      <p:sp>
        <p:nvSpPr>
          <p:cNvPr id="169989" name="Rectangle 3">
            <a:extLst>
              <a:ext uri="{FF2B5EF4-FFF2-40B4-BE49-F238E27FC236}">
                <a16:creationId xmlns:a16="http://schemas.microsoft.com/office/drawing/2014/main" id="{4CDD41F9-B375-4074-AABD-F309F9BF70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790787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7EE79495-DC50-4DC0-8857-A3F003D3E83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1011" name="Rectangle 7">
            <a:extLst>
              <a:ext uri="{FF2B5EF4-FFF2-40B4-BE49-F238E27FC236}">
                <a16:creationId xmlns:a16="http://schemas.microsoft.com/office/drawing/2014/main" id="{92552FDC-5DE3-4AC1-9CEF-E5A119C544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B2CC4809-E7D9-4C6F-9586-4316CE550331}" type="slidenum">
              <a:rPr lang="en-US" altLang="en-US" sz="1300">
                <a:latin typeface="Times New Roman" panose="02020603050405020304" pitchFamily="18" charset="0"/>
              </a:rPr>
              <a:pPr/>
              <a:t>37</a:t>
            </a:fld>
            <a:endParaRPr lang="en-US" altLang="en-US" sz="1300" dirty="0">
              <a:latin typeface="Times New Roman" panose="02020603050405020304" pitchFamily="18" charset="0"/>
            </a:endParaRPr>
          </a:p>
        </p:txBody>
      </p:sp>
      <p:sp>
        <p:nvSpPr>
          <p:cNvPr id="171012" name="Rectangle 2">
            <a:extLst>
              <a:ext uri="{FF2B5EF4-FFF2-40B4-BE49-F238E27FC236}">
                <a16:creationId xmlns:a16="http://schemas.microsoft.com/office/drawing/2014/main" id="{08E696DB-CA3A-4098-9FF4-D02AFC88C497}"/>
              </a:ext>
            </a:extLst>
          </p:cNvPr>
          <p:cNvSpPr>
            <a:spLocks noGrp="1" noRot="1" noChangeAspect="1" noChangeArrowheads="1" noTextEdit="1"/>
          </p:cNvSpPr>
          <p:nvPr>
            <p:ph type="sldImg"/>
          </p:nvPr>
        </p:nvSpPr>
        <p:spPr>
          <a:ln/>
        </p:spPr>
      </p:sp>
      <p:sp>
        <p:nvSpPr>
          <p:cNvPr id="171013" name="Rectangle 3">
            <a:extLst>
              <a:ext uri="{FF2B5EF4-FFF2-40B4-BE49-F238E27FC236}">
                <a16:creationId xmlns:a16="http://schemas.microsoft.com/office/drawing/2014/main" id="{F6E0EF52-9358-42E5-A853-E9EDE489B1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321077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CE342B87-BCF6-4E0B-AA0E-F8E506B34D5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2035" name="Rectangle 7">
            <a:extLst>
              <a:ext uri="{FF2B5EF4-FFF2-40B4-BE49-F238E27FC236}">
                <a16:creationId xmlns:a16="http://schemas.microsoft.com/office/drawing/2014/main" id="{004E4E3C-EFBA-4EAC-B234-9EADA8B24A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4C0EE90D-C9BB-4C11-AEDD-F6C98A2BB6A9}" type="slidenum">
              <a:rPr lang="en-US" altLang="en-US" sz="1300">
                <a:latin typeface="Times New Roman" panose="02020603050405020304" pitchFamily="18" charset="0"/>
              </a:rPr>
              <a:pPr/>
              <a:t>38</a:t>
            </a:fld>
            <a:endParaRPr lang="en-US" altLang="en-US" sz="1300" dirty="0">
              <a:latin typeface="Times New Roman" panose="02020603050405020304" pitchFamily="18" charset="0"/>
            </a:endParaRPr>
          </a:p>
        </p:txBody>
      </p:sp>
      <p:sp>
        <p:nvSpPr>
          <p:cNvPr id="172036" name="Rectangle 2">
            <a:extLst>
              <a:ext uri="{FF2B5EF4-FFF2-40B4-BE49-F238E27FC236}">
                <a16:creationId xmlns:a16="http://schemas.microsoft.com/office/drawing/2014/main" id="{768A055F-D330-42A2-9F5B-731981A7E832}"/>
              </a:ext>
            </a:extLst>
          </p:cNvPr>
          <p:cNvSpPr>
            <a:spLocks noGrp="1" noRot="1" noChangeAspect="1" noChangeArrowheads="1" noTextEdit="1"/>
          </p:cNvSpPr>
          <p:nvPr>
            <p:ph type="sldImg"/>
          </p:nvPr>
        </p:nvSpPr>
        <p:spPr>
          <a:ln/>
        </p:spPr>
      </p:sp>
      <p:sp>
        <p:nvSpPr>
          <p:cNvPr id="172037" name="Rectangle 3">
            <a:extLst>
              <a:ext uri="{FF2B5EF4-FFF2-40B4-BE49-F238E27FC236}">
                <a16:creationId xmlns:a16="http://schemas.microsoft.com/office/drawing/2014/main" id="{9398EAEB-57F9-447F-A51A-33EDB72045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096371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144597F6-5825-41F7-A586-636933FB5E3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3059" name="Rectangle 7">
            <a:extLst>
              <a:ext uri="{FF2B5EF4-FFF2-40B4-BE49-F238E27FC236}">
                <a16:creationId xmlns:a16="http://schemas.microsoft.com/office/drawing/2014/main" id="{C0FF0D36-2819-4360-96E3-5D938E3FA4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F1E9BF92-C3F8-4AE0-A91D-1B851A4C907D}" type="slidenum">
              <a:rPr lang="en-US" altLang="en-US" sz="1300">
                <a:latin typeface="Times New Roman" panose="02020603050405020304" pitchFamily="18" charset="0"/>
              </a:rPr>
              <a:pPr/>
              <a:t>39</a:t>
            </a:fld>
            <a:endParaRPr lang="en-US" altLang="en-US" sz="1300" dirty="0">
              <a:latin typeface="Times New Roman" panose="02020603050405020304" pitchFamily="18" charset="0"/>
            </a:endParaRPr>
          </a:p>
        </p:txBody>
      </p:sp>
      <p:sp>
        <p:nvSpPr>
          <p:cNvPr id="173060" name="Rectangle 2">
            <a:extLst>
              <a:ext uri="{FF2B5EF4-FFF2-40B4-BE49-F238E27FC236}">
                <a16:creationId xmlns:a16="http://schemas.microsoft.com/office/drawing/2014/main" id="{AB25F966-85E3-43D9-819E-A216EA97C264}"/>
              </a:ext>
            </a:extLst>
          </p:cNvPr>
          <p:cNvSpPr>
            <a:spLocks noGrp="1" noRot="1" noChangeAspect="1" noChangeArrowheads="1" noTextEdit="1"/>
          </p:cNvSpPr>
          <p:nvPr>
            <p:ph type="sldImg"/>
          </p:nvPr>
        </p:nvSpPr>
        <p:spPr>
          <a:ln/>
        </p:spPr>
      </p:sp>
      <p:sp>
        <p:nvSpPr>
          <p:cNvPr id="173061" name="Rectangle 3">
            <a:extLst>
              <a:ext uri="{FF2B5EF4-FFF2-40B4-BE49-F238E27FC236}">
                <a16:creationId xmlns:a16="http://schemas.microsoft.com/office/drawing/2014/main" id="{6F7EF25B-E2F7-4401-8578-50D6CA42D7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739008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A3668C5D-E5B5-4BD2-B541-D7266BEF421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45411" name="Rectangle 7">
            <a:extLst>
              <a:ext uri="{FF2B5EF4-FFF2-40B4-BE49-F238E27FC236}">
                <a16:creationId xmlns:a16="http://schemas.microsoft.com/office/drawing/2014/main" id="{AC789274-98E9-4640-AB59-25E3EC0700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80CED20A-B9B8-497C-BA48-099BF124AA6E}" type="slidenum">
              <a:rPr lang="en-US" altLang="en-US" sz="1300">
                <a:latin typeface="Times New Roman" panose="02020603050405020304" pitchFamily="18" charset="0"/>
              </a:rPr>
              <a:pPr/>
              <a:t>3</a:t>
            </a:fld>
            <a:endParaRPr lang="en-US" altLang="en-US" sz="1300" dirty="0">
              <a:latin typeface="Times New Roman" panose="02020603050405020304" pitchFamily="18" charset="0"/>
            </a:endParaRPr>
          </a:p>
        </p:txBody>
      </p:sp>
      <p:sp>
        <p:nvSpPr>
          <p:cNvPr id="145412" name="Rectangle 2">
            <a:extLst>
              <a:ext uri="{FF2B5EF4-FFF2-40B4-BE49-F238E27FC236}">
                <a16:creationId xmlns:a16="http://schemas.microsoft.com/office/drawing/2014/main" id="{44C47B81-1B66-4493-8CAB-179C801DE7B9}"/>
              </a:ext>
            </a:extLst>
          </p:cNvPr>
          <p:cNvSpPr>
            <a:spLocks noGrp="1" noRot="1" noChangeAspect="1" noChangeArrowheads="1" noTextEdit="1"/>
          </p:cNvSpPr>
          <p:nvPr>
            <p:ph type="sldImg"/>
          </p:nvPr>
        </p:nvSpPr>
        <p:spPr>
          <a:ln/>
        </p:spPr>
      </p:sp>
      <p:sp>
        <p:nvSpPr>
          <p:cNvPr id="145413" name="Rectangle 3">
            <a:extLst>
              <a:ext uri="{FF2B5EF4-FFF2-40B4-BE49-F238E27FC236}">
                <a16:creationId xmlns:a16="http://schemas.microsoft.com/office/drawing/2014/main" id="{1C9395C3-A74C-447C-83D1-4E09495D41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39412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F7998351-6215-4E1F-A101-8C446136CA9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4083" name="Rectangle 7">
            <a:extLst>
              <a:ext uri="{FF2B5EF4-FFF2-40B4-BE49-F238E27FC236}">
                <a16:creationId xmlns:a16="http://schemas.microsoft.com/office/drawing/2014/main" id="{7FEF0079-66F2-42BB-BE75-C9F37DCB3B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F6974953-709C-4F58-9A99-975C70B6644B}" type="slidenum">
              <a:rPr lang="en-US" altLang="en-US" sz="1300">
                <a:latin typeface="Times New Roman" panose="02020603050405020304" pitchFamily="18" charset="0"/>
              </a:rPr>
              <a:pPr/>
              <a:t>40</a:t>
            </a:fld>
            <a:endParaRPr lang="en-US" altLang="en-US" sz="1300" dirty="0">
              <a:latin typeface="Times New Roman" panose="02020603050405020304" pitchFamily="18" charset="0"/>
            </a:endParaRPr>
          </a:p>
        </p:txBody>
      </p:sp>
      <p:sp>
        <p:nvSpPr>
          <p:cNvPr id="174084" name="Rectangle 2">
            <a:extLst>
              <a:ext uri="{FF2B5EF4-FFF2-40B4-BE49-F238E27FC236}">
                <a16:creationId xmlns:a16="http://schemas.microsoft.com/office/drawing/2014/main" id="{FC077DC0-EF98-4627-93EA-E38227A8DE5A}"/>
              </a:ext>
            </a:extLst>
          </p:cNvPr>
          <p:cNvSpPr>
            <a:spLocks noGrp="1" noRot="1" noChangeAspect="1" noChangeArrowheads="1" noTextEdit="1"/>
          </p:cNvSpPr>
          <p:nvPr>
            <p:ph type="sldImg"/>
          </p:nvPr>
        </p:nvSpPr>
        <p:spPr>
          <a:ln/>
        </p:spPr>
      </p:sp>
      <p:sp>
        <p:nvSpPr>
          <p:cNvPr id="174085" name="Rectangle 3">
            <a:extLst>
              <a:ext uri="{FF2B5EF4-FFF2-40B4-BE49-F238E27FC236}">
                <a16:creationId xmlns:a16="http://schemas.microsoft.com/office/drawing/2014/main" id="{DF1FBE85-91AC-417E-8D50-2A98751C32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672369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5F84A9E-3DD9-4700-B4C5-CA38B6E7900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5107" name="Rectangle 7">
            <a:extLst>
              <a:ext uri="{FF2B5EF4-FFF2-40B4-BE49-F238E27FC236}">
                <a16:creationId xmlns:a16="http://schemas.microsoft.com/office/drawing/2014/main" id="{BC65A694-3E36-4165-B2D5-8637EFF950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27E252F4-39D7-4E40-B46F-38A17690B540}" type="slidenum">
              <a:rPr lang="en-US" altLang="en-US" sz="1300">
                <a:latin typeface="Times New Roman" panose="02020603050405020304" pitchFamily="18" charset="0"/>
              </a:rPr>
              <a:pPr/>
              <a:t>41</a:t>
            </a:fld>
            <a:endParaRPr lang="en-US" altLang="en-US" sz="1300" dirty="0">
              <a:latin typeface="Times New Roman" panose="02020603050405020304" pitchFamily="18" charset="0"/>
            </a:endParaRPr>
          </a:p>
        </p:txBody>
      </p:sp>
      <p:sp>
        <p:nvSpPr>
          <p:cNvPr id="175108" name="Rectangle 2">
            <a:extLst>
              <a:ext uri="{FF2B5EF4-FFF2-40B4-BE49-F238E27FC236}">
                <a16:creationId xmlns:a16="http://schemas.microsoft.com/office/drawing/2014/main" id="{0482D04A-D71F-4064-9D89-BBAF9A6A8C9C}"/>
              </a:ext>
            </a:extLst>
          </p:cNvPr>
          <p:cNvSpPr>
            <a:spLocks noGrp="1" noRot="1" noChangeAspect="1" noChangeArrowheads="1" noTextEdit="1"/>
          </p:cNvSpPr>
          <p:nvPr>
            <p:ph type="sldImg"/>
          </p:nvPr>
        </p:nvSpPr>
        <p:spPr>
          <a:ln/>
        </p:spPr>
      </p:sp>
      <p:sp>
        <p:nvSpPr>
          <p:cNvPr id="175109" name="Rectangle 3">
            <a:extLst>
              <a:ext uri="{FF2B5EF4-FFF2-40B4-BE49-F238E27FC236}">
                <a16:creationId xmlns:a16="http://schemas.microsoft.com/office/drawing/2014/main" id="{D9F5E0A0-965D-42E6-B52F-503AD2E90B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380405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23B6B8C5-DF9A-45EA-BE4B-9C5AC129AFD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6131" name="Rectangle 7">
            <a:extLst>
              <a:ext uri="{FF2B5EF4-FFF2-40B4-BE49-F238E27FC236}">
                <a16:creationId xmlns:a16="http://schemas.microsoft.com/office/drawing/2014/main" id="{818CD198-3F91-45FD-8BE3-3B28AA80EA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AFF54D5D-AF1F-49B7-B74C-C6BDA3772EDF}" type="slidenum">
              <a:rPr lang="en-US" altLang="en-US" sz="1300">
                <a:latin typeface="Times New Roman" panose="02020603050405020304" pitchFamily="18" charset="0"/>
              </a:rPr>
              <a:pPr/>
              <a:t>42</a:t>
            </a:fld>
            <a:endParaRPr lang="en-US" altLang="en-US" sz="1300" dirty="0">
              <a:latin typeface="Times New Roman" panose="02020603050405020304" pitchFamily="18" charset="0"/>
            </a:endParaRPr>
          </a:p>
        </p:txBody>
      </p:sp>
      <p:sp>
        <p:nvSpPr>
          <p:cNvPr id="176132" name="Rectangle 2">
            <a:extLst>
              <a:ext uri="{FF2B5EF4-FFF2-40B4-BE49-F238E27FC236}">
                <a16:creationId xmlns:a16="http://schemas.microsoft.com/office/drawing/2014/main" id="{FA6EA247-1243-49CF-AA06-EC2E6E463629}"/>
              </a:ext>
            </a:extLst>
          </p:cNvPr>
          <p:cNvSpPr>
            <a:spLocks noGrp="1" noRot="1" noChangeAspect="1" noChangeArrowheads="1" noTextEdit="1"/>
          </p:cNvSpPr>
          <p:nvPr>
            <p:ph type="sldImg"/>
          </p:nvPr>
        </p:nvSpPr>
        <p:spPr>
          <a:ln/>
        </p:spPr>
      </p:sp>
      <p:sp>
        <p:nvSpPr>
          <p:cNvPr id="176133" name="Rectangle 3">
            <a:extLst>
              <a:ext uri="{FF2B5EF4-FFF2-40B4-BE49-F238E27FC236}">
                <a16:creationId xmlns:a16="http://schemas.microsoft.com/office/drawing/2014/main" id="{C6A9E714-326F-4FDB-9ACC-B39BDB70FD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22041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23C177F-4CA2-43DB-9ABE-AA27BB99EA3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7155" name="Rectangle 7">
            <a:extLst>
              <a:ext uri="{FF2B5EF4-FFF2-40B4-BE49-F238E27FC236}">
                <a16:creationId xmlns:a16="http://schemas.microsoft.com/office/drawing/2014/main" id="{75E49AB9-969D-482F-AF76-804E6E3FAA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245613C2-BB53-4992-9975-039C331DB2B8}" type="slidenum">
              <a:rPr lang="en-US" altLang="en-US" sz="1300">
                <a:latin typeface="Times New Roman" panose="02020603050405020304" pitchFamily="18" charset="0"/>
              </a:rPr>
              <a:pPr/>
              <a:t>43</a:t>
            </a:fld>
            <a:endParaRPr lang="en-US" altLang="en-US" sz="1300" dirty="0">
              <a:latin typeface="Times New Roman" panose="02020603050405020304" pitchFamily="18" charset="0"/>
            </a:endParaRPr>
          </a:p>
        </p:txBody>
      </p:sp>
      <p:sp>
        <p:nvSpPr>
          <p:cNvPr id="177156" name="Rectangle 2">
            <a:extLst>
              <a:ext uri="{FF2B5EF4-FFF2-40B4-BE49-F238E27FC236}">
                <a16:creationId xmlns:a16="http://schemas.microsoft.com/office/drawing/2014/main" id="{6A5F9A93-B94D-4C7D-BBEB-A67AF175FF05}"/>
              </a:ext>
            </a:extLst>
          </p:cNvPr>
          <p:cNvSpPr>
            <a:spLocks noGrp="1" noRot="1" noChangeAspect="1" noChangeArrowheads="1" noTextEdit="1"/>
          </p:cNvSpPr>
          <p:nvPr>
            <p:ph type="sldImg"/>
          </p:nvPr>
        </p:nvSpPr>
        <p:spPr>
          <a:ln/>
        </p:spPr>
      </p:sp>
      <p:sp>
        <p:nvSpPr>
          <p:cNvPr id="177157" name="Rectangle 3">
            <a:extLst>
              <a:ext uri="{FF2B5EF4-FFF2-40B4-BE49-F238E27FC236}">
                <a16:creationId xmlns:a16="http://schemas.microsoft.com/office/drawing/2014/main" id="{5619DF1F-30E6-4D40-A109-1E9F70EB43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39237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8D0B391E-2B1D-439A-A9F3-9CD0943EDD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8179" name="Rectangle 7">
            <a:extLst>
              <a:ext uri="{FF2B5EF4-FFF2-40B4-BE49-F238E27FC236}">
                <a16:creationId xmlns:a16="http://schemas.microsoft.com/office/drawing/2014/main" id="{518BDF96-6421-4121-B58E-85541A6771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CC0DEEEC-5A20-4C95-ACC8-5040F1469BB5}" type="slidenum">
              <a:rPr lang="en-US" altLang="en-US" sz="1300">
                <a:latin typeface="Times New Roman" panose="02020603050405020304" pitchFamily="18" charset="0"/>
              </a:rPr>
              <a:pPr/>
              <a:t>44</a:t>
            </a:fld>
            <a:endParaRPr lang="en-US" altLang="en-US" sz="1300" dirty="0">
              <a:latin typeface="Times New Roman" panose="02020603050405020304" pitchFamily="18" charset="0"/>
            </a:endParaRPr>
          </a:p>
        </p:txBody>
      </p:sp>
      <p:sp>
        <p:nvSpPr>
          <p:cNvPr id="178180" name="Rectangle 2">
            <a:extLst>
              <a:ext uri="{FF2B5EF4-FFF2-40B4-BE49-F238E27FC236}">
                <a16:creationId xmlns:a16="http://schemas.microsoft.com/office/drawing/2014/main" id="{B3B1263B-725F-4406-91A9-5ED926AF78A0}"/>
              </a:ext>
            </a:extLst>
          </p:cNvPr>
          <p:cNvSpPr>
            <a:spLocks noGrp="1" noRot="1" noChangeAspect="1" noChangeArrowheads="1" noTextEdit="1"/>
          </p:cNvSpPr>
          <p:nvPr>
            <p:ph type="sldImg"/>
          </p:nvPr>
        </p:nvSpPr>
        <p:spPr>
          <a:ln/>
        </p:spPr>
      </p:sp>
      <p:sp>
        <p:nvSpPr>
          <p:cNvPr id="178181" name="Rectangle 3">
            <a:extLst>
              <a:ext uri="{FF2B5EF4-FFF2-40B4-BE49-F238E27FC236}">
                <a16:creationId xmlns:a16="http://schemas.microsoft.com/office/drawing/2014/main" id="{96381B98-581E-4495-A198-8F2A565946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22585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F4334BC-8932-4AEB-A788-ACB92818E80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9203" name="Rectangle 6">
            <a:extLst>
              <a:ext uri="{FF2B5EF4-FFF2-40B4-BE49-F238E27FC236}">
                <a16:creationId xmlns:a16="http://schemas.microsoft.com/office/drawing/2014/main" id="{B3B698E7-1303-4D13-85EA-3698A3C14A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79204" name="Rectangle 7">
            <a:extLst>
              <a:ext uri="{FF2B5EF4-FFF2-40B4-BE49-F238E27FC236}">
                <a16:creationId xmlns:a16="http://schemas.microsoft.com/office/drawing/2014/main" id="{9DD78140-86D8-46D9-A96B-EC86BF59BE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74D2745-F381-467B-B53E-22EE7777F6F7}" type="slidenum">
              <a:rPr lang="en-US" altLang="en-US" sz="1300">
                <a:latin typeface="Times New Roman" panose="02020603050405020304" pitchFamily="18" charset="0"/>
              </a:rPr>
              <a:pPr/>
              <a:t>45</a:t>
            </a:fld>
            <a:endParaRPr lang="en-US" altLang="en-US" sz="1300" dirty="0">
              <a:latin typeface="Times New Roman" panose="02020603050405020304" pitchFamily="18" charset="0"/>
            </a:endParaRPr>
          </a:p>
        </p:txBody>
      </p:sp>
      <p:sp>
        <p:nvSpPr>
          <p:cNvPr id="179205" name="Rectangle 2">
            <a:extLst>
              <a:ext uri="{FF2B5EF4-FFF2-40B4-BE49-F238E27FC236}">
                <a16:creationId xmlns:a16="http://schemas.microsoft.com/office/drawing/2014/main" id="{E0A48598-E0BE-422C-9A78-54DFF815311A}"/>
              </a:ext>
            </a:extLst>
          </p:cNvPr>
          <p:cNvSpPr>
            <a:spLocks noGrp="1" noRot="1" noChangeAspect="1" noChangeArrowheads="1" noTextEdit="1"/>
          </p:cNvSpPr>
          <p:nvPr>
            <p:ph type="sldImg"/>
          </p:nvPr>
        </p:nvSpPr>
        <p:spPr>
          <a:ln/>
        </p:spPr>
      </p:sp>
      <p:sp>
        <p:nvSpPr>
          <p:cNvPr id="179206" name="Rectangle 3">
            <a:extLst>
              <a:ext uri="{FF2B5EF4-FFF2-40B4-BE49-F238E27FC236}">
                <a16:creationId xmlns:a16="http://schemas.microsoft.com/office/drawing/2014/main" id="{37ED3717-415E-4B0D-A556-AD2DB99238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284554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B9C04274-F46A-40D9-B99A-F689FCBC604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80227" name="Rectangle 6">
            <a:extLst>
              <a:ext uri="{FF2B5EF4-FFF2-40B4-BE49-F238E27FC236}">
                <a16:creationId xmlns:a16="http://schemas.microsoft.com/office/drawing/2014/main" id="{2BFD8B8D-2C82-4DE9-B899-38A3561A8B2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80228" name="Rectangle 7">
            <a:extLst>
              <a:ext uri="{FF2B5EF4-FFF2-40B4-BE49-F238E27FC236}">
                <a16:creationId xmlns:a16="http://schemas.microsoft.com/office/drawing/2014/main" id="{F349B9E6-54B7-4442-8325-A23309942F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9203F94B-3F5C-4CED-B368-FD49A99D5D4C}" type="slidenum">
              <a:rPr lang="en-US" altLang="en-US" sz="1300">
                <a:latin typeface="Times New Roman" panose="02020603050405020304" pitchFamily="18" charset="0"/>
              </a:rPr>
              <a:pPr/>
              <a:t>46</a:t>
            </a:fld>
            <a:endParaRPr lang="en-US" altLang="en-US" sz="1300" dirty="0">
              <a:latin typeface="Times New Roman" panose="02020603050405020304" pitchFamily="18" charset="0"/>
            </a:endParaRPr>
          </a:p>
        </p:txBody>
      </p:sp>
      <p:sp>
        <p:nvSpPr>
          <p:cNvPr id="180229" name="Rectangle 2">
            <a:extLst>
              <a:ext uri="{FF2B5EF4-FFF2-40B4-BE49-F238E27FC236}">
                <a16:creationId xmlns:a16="http://schemas.microsoft.com/office/drawing/2014/main" id="{EF182C9F-2327-481A-ADAD-641A8346CBEC}"/>
              </a:ext>
            </a:extLst>
          </p:cNvPr>
          <p:cNvSpPr>
            <a:spLocks noGrp="1" noRot="1" noChangeAspect="1" noChangeArrowheads="1" noTextEdit="1"/>
          </p:cNvSpPr>
          <p:nvPr>
            <p:ph type="sldImg"/>
          </p:nvPr>
        </p:nvSpPr>
        <p:spPr>
          <a:ln/>
        </p:spPr>
      </p:sp>
      <p:sp>
        <p:nvSpPr>
          <p:cNvPr id="180230" name="Rectangle 3">
            <a:extLst>
              <a:ext uri="{FF2B5EF4-FFF2-40B4-BE49-F238E27FC236}">
                <a16:creationId xmlns:a16="http://schemas.microsoft.com/office/drawing/2014/main" id="{9518A94E-F3FA-4880-856C-19DF04E93A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05997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3A1F60C-B93E-4499-ADBD-F5B9C0A15A7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81251" name="Rectangle 6">
            <a:extLst>
              <a:ext uri="{FF2B5EF4-FFF2-40B4-BE49-F238E27FC236}">
                <a16:creationId xmlns:a16="http://schemas.microsoft.com/office/drawing/2014/main" id="{9E175AC6-22E4-4E12-829B-83CB1B1A082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81252" name="Rectangle 7">
            <a:extLst>
              <a:ext uri="{FF2B5EF4-FFF2-40B4-BE49-F238E27FC236}">
                <a16:creationId xmlns:a16="http://schemas.microsoft.com/office/drawing/2014/main" id="{D699E5B9-E329-4DBF-903E-B8F43295DF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1BDEA6EA-A736-42A4-8826-7EC12F86AE79}" type="slidenum">
              <a:rPr lang="en-US" altLang="en-US" sz="1300">
                <a:latin typeface="Times New Roman" panose="02020603050405020304" pitchFamily="18" charset="0"/>
              </a:rPr>
              <a:pPr/>
              <a:t>47</a:t>
            </a:fld>
            <a:endParaRPr lang="en-US" altLang="en-US" sz="1300" dirty="0">
              <a:latin typeface="Times New Roman" panose="02020603050405020304" pitchFamily="18" charset="0"/>
            </a:endParaRPr>
          </a:p>
        </p:txBody>
      </p:sp>
      <p:sp>
        <p:nvSpPr>
          <p:cNvPr id="181253" name="Rectangle 2">
            <a:extLst>
              <a:ext uri="{FF2B5EF4-FFF2-40B4-BE49-F238E27FC236}">
                <a16:creationId xmlns:a16="http://schemas.microsoft.com/office/drawing/2014/main" id="{00EA234E-C4A3-44A8-81CA-E5F5E928CBA8}"/>
              </a:ext>
            </a:extLst>
          </p:cNvPr>
          <p:cNvSpPr>
            <a:spLocks noGrp="1" noRot="1" noChangeAspect="1" noChangeArrowheads="1" noTextEdit="1"/>
          </p:cNvSpPr>
          <p:nvPr>
            <p:ph type="sldImg"/>
          </p:nvPr>
        </p:nvSpPr>
        <p:spPr>
          <a:ln/>
        </p:spPr>
      </p:sp>
      <p:sp>
        <p:nvSpPr>
          <p:cNvPr id="181254" name="Rectangle 3">
            <a:extLst>
              <a:ext uri="{FF2B5EF4-FFF2-40B4-BE49-F238E27FC236}">
                <a16:creationId xmlns:a16="http://schemas.microsoft.com/office/drawing/2014/main" id="{8F7E9A95-F191-476C-8739-BDBB43D127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94100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45C438F-FEC7-43B6-8EFF-DAC403CE932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82275" name="Rectangle 7">
            <a:extLst>
              <a:ext uri="{FF2B5EF4-FFF2-40B4-BE49-F238E27FC236}">
                <a16:creationId xmlns:a16="http://schemas.microsoft.com/office/drawing/2014/main" id="{D9503DF1-9049-4DB3-A1B4-B16A891BC9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540C3864-250F-450A-A4EB-634B0156AF6A}" type="slidenum">
              <a:rPr lang="en-US" altLang="en-US" sz="1300">
                <a:latin typeface="Times New Roman" panose="02020603050405020304" pitchFamily="18" charset="0"/>
              </a:rPr>
              <a:pPr/>
              <a:t>49</a:t>
            </a:fld>
            <a:endParaRPr lang="en-US" altLang="en-US" sz="1300" dirty="0">
              <a:latin typeface="Times New Roman" panose="02020603050405020304" pitchFamily="18" charset="0"/>
            </a:endParaRPr>
          </a:p>
        </p:txBody>
      </p:sp>
      <p:sp>
        <p:nvSpPr>
          <p:cNvPr id="182276" name="Rectangle 2">
            <a:extLst>
              <a:ext uri="{FF2B5EF4-FFF2-40B4-BE49-F238E27FC236}">
                <a16:creationId xmlns:a16="http://schemas.microsoft.com/office/drawing/2014/main" id="{D0C4F172-70EE-44AF-8AB7-1EDE02505385}"/>
              </a:ext>
            </a:extLst>
          </p:cNvPr>
          <p:cNvSpPr>
            <a:spLocks noGrp="1" noRot="1" noChangeAspect="1" noChangeArrowheads="1" noTextEdit="1"/>
          </p:cNvSpPr>
          <p:nvPr>
            <p:ph type="sldImg"/>
          </p:nvPr>
        </p:nvSpPr>
        <p:spPr>
          <a:ln/>
        </p:spPr>
      </p:sp>
      <p:sp>
        <p:nvSpPr>
          <p:cNvPr id="182277" name="Rectangle 3">
            <a:extLst>
              <a:ext uri="{FF2B5EF4-FFF2-40B4-BE49-F238E27FC236}">
                <a16:creationId xmlns:a16="http://schemas.microsoft.com/office/drawing/2014/main" id="{D6C9DE5C-FA34-4226-9DE1-DDA8C24F8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36312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4647A9F-8B0B-46FE-97B5-4F848B392B7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83299" name="Rectangle 7">
            <a:extLst>
              <a:ext uri="{FF2B5EF4-FFF2-40B4-BE49-F238E27FC236}">
                <a16:creationId xmlns:a16="http://schemas.microsoft.com/office/drawing/2014/main" id="{CE32ADE0-A162-4A87-8B57-0609AD4D3D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1F588CF1-54A3-418C-935D-125E6941B9CB}" type="slidenum">
              <a:rPr lang="en-US" altLang="en-US" sz="1300">
                <a:latin typeface="Times New Roman" panose="02020603050405020304" pitchFamily="18" charset="0"/>
              </a:rPr>
              <a:pPr/>
              <a:t>50</a:t>
            </a:fld>
            <a:endParaRPr lang="en-US" altLang="en-US" sz="1300" dirty="0">
              <a:latin typeface="Times New Roman" panose="02020603050405020304" pitchFamily="18" charset="0"/>
            </a:endParaRPr>
          </a:p>
        </p:txBody>
      </p:sp>
      <p:sp>
        <p:nvSpPr>
          <p:cNvPr id="183300" name="Rectangle 2">
            <a:extLst>
              <a:ext uri="{FF2B5EF4-FFF2-40B4-BE49-F238E27FC236}">
                <a16:creationId xmlns:a16="http://schemas.microsoft.com/office/drawing/2014/main" id="{902C799F-91E4-4AB4-8B30-AB26F8B41FFE}"/>
              </a:ext>
            </a:extLst>
          </p:cNvPr>
          <p:cNvSpPr>
            <a:spLocks noGrp="1" noRot="1" noChangeAspect="1" noChangeArrowheads="1" noTextEdit="1"/>
          </p:cNvSpPr>
          <p:nvPr>
            <p:ph type="sldImg"/>
          </p:nvPr>
        </p:nvSpPr>
        <p:spPr>
          <a:ln/>
        </p:spPr>
      </p:sp>
      <p:sp>
        <p:nvSpPr>
          <p:cNvPr id="183301" name="Rectangle 3">
            <a:extLst>
              <a:ext uri="{FF2B5EF4-FFF2-40B4-BE49-F238E27FC236}">
                <a16:creationId xmlns:a16="http://schemas.microsoft.com/office/drawing/2014/main" id="{58853BB5-75B1-4B3A-B1D7-209ADCF815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351995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7CA29C03-8A86-4513-B00A-02BC435FBAF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46435" name="Rectangle 7">
            <a:extLst>
              <a:ext uri="{FF2B5EF4-FFF2-40B4-BE49-F238E27FC236}">
                <a16:creationId xmlns:a16="http://schemas.microsoft.com/office/drawing/2014/main" id="{84302921-570E-47CE-8717-30D0F25FF0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10D91541-AD4E-44B9-B6B2-3CC5489F4EE7}" type="slidenum">
              <a:rPr lang="en-US" altLang="en-US" sz="1300">
                <a:latin typeface="Times New Roman" panose="02020603050405020304" pitchFamily="18" charset="0"/>
              </a:rPr>
              <a:pPr/>
              <a:t>6</a:t>
            </a:fld>
            <a:endParaRPr lang="en-US" altLang="en-US" sz="1300" dirty="0">
              <a:latin typeface="Times New Roman" panose="02020603050405020304" pitchFamily="18" charset="0"/>
            </a:endParaRPr>
          </a:p>
        </p:txBody>
      </p:sp>
      <p:sp>
        <p:nvSpPr>
          <p:cNvPr id="146436" name="Rectangle 2">
            <a:extLst>
              <a:ext uri="{FF2B5EF4-FFF2-40B4-BE49-F238E27FC236}">
                <a16:creationId xmlns:a16="http://schemas.microsoft.com/office/drawing/2014/main" id="{3E903F02-E9F0-43CB-ADD8-9D39B801A262}"/>
              </a:ext>
            </a:extLst>
          </p:cNvPr>
          <p:cNvSpPr>
            <a:spLocks noGrp="1" noRot="1" noChangeAspect="1" noChangeArrowheads="1" noTextEdit="1"/>
          </p:cNvSpPr>
          <p:nvPr>
            <p:ph type="sldImg"/>
          </p:nvPr>
        </p:nvSpPr>
        <p:spPr>
          <a:ln/>
        </p:spPr>
      </p:sp>
      <p:sp>
        <p:nvSpPr>
          <p:cNvPr id="146437" name="Rectangle 3">
            <a:extLst>
              <a:ext uri="{FF2B5EF4-FFF2-40B4-BE49-F238E27FC236}">
                <a16:creationId xmlns:a16="http://schemas.microsoft.com/office/drawing/2014/main" id="{9D43ACC8-FA8E-48D8-951F-AC35DAFD9D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377253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1483DD76-7C8C-452F-AFBF-9B4630CFCFF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84323" name="Rectangle 7">
            <a:extLst>
              <a:ext uri="{FF2B5EF4-FFF2-40B4-BE49-F238E27FC236}">
                <a16:creationId xmlns:a16="http://schemas.microsoft.com/office/drawing/2014/main" id="{8F429CC8-199F-416A-9ABB-347AB642C6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075258AD-70A4-4009-9ACF-06B59B81B8F8}" type="slidenum">
              <a:rPr lang="en-US" altLang="en-US" sz="1300">
                <a:latin typeface="Times New Roman" panose="02020603050405020304" pitchFamily="18" charset="0"/>
              </a:rPr>
              <a:pPr/>
              <a:t>51</a:t>
            </a:fld>
            <a:endParaRPr lang="en-US" altLang="en-US" sz="1300" dirty="0">
              <a:latin typeface="Times New Roman" panose="02020603050405020304" pitchFamily="18" charset="0"/>
            </a:endParaRPr>
          </a:p>
        </p:txBody>
      </p:sp>
      <p:sp>
        <p:nvSpPr>
          <p:cNvPr id="184324" name="Rectangle 2050">
            <a:extLst>
              <a:ext uri="{FF2B5EF4-FFF2-40B4-BE49-F238E27FC236}">
                <a16:creationId xmlns:a16="http://schemas.microsoft.com/office/drawing/2014/main" id="{F1C138FA-4F0F-4D05-BB99-C680776FF005}"/>
              </a:ext>
            </a:extLst>
          </p:cNvPr>
          <p:cNvSpPr>
            <a:spLocks noGrp="1" noRot="1" noChangeAspect="1" noChangeArrowheads="1" noTextEdit="1"/>
          </p:cNvSpPr>
          <p:nvPr>
            <p:ph type="sldImg"/>
          </p:nvPr>
        </p:nvSpPr>
        <p:spPr>
          <a:ln/>
        </p:spPr>
      </p:sp>
      <p:sp>
        <p:nvSpPr>
          <p:cNvPr id="184325" name="Rectangle 2051">
            <a:extLst>
              <a:ext uri="{FF2B5EF4-FFF2-40B4-BE49-F238E27FC236}">
                <a16:creationId xmlns:a16="http://schemas.microsoft.com/office/drawing/2014/main" id="{98C3F142-E788-4BC8-A002-29FD3F0E59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44530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B9740D1-48B4-49B3-8885-2D1972EECDF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85347" name="Rectangle 7">
            <a:extLst>
              <a:ext uri="{FF2B5EF4-FFF2-40B4-BE49-F238E27FC236}">
                <a16:creationId xmlns:a16="http://schemas.microsoft.com/office/drawing/2014/main" id="{572DD5E4-C201-4479-94ED-353BFF886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6C3E512A-51EA-4416-83A6-666DA5477155}" type="slidenum">
              <a:rPr lang="en-US" altLang="en-US" sz="1300">
                <a:latin typeface="Times New Roman" panose="02020603050405020304" pitchFamily="18" charset="0"/>
              </a:rPr>
              <a:pPr/>
              <a:t>52</a:t>
            </a:fld>
            <a:endParaRPr lang="en-US" altLang="en-US" sz="1300" dirty="0">
              <a:latin typeface="Times New Roman" panose="02020603050405020304" pitchFamily="18" charset="0"/>
            </a:endParaRPr>
          </a:p>
        </p:txBody>
      </p:sp>
      <p:sp>
        <p:nvSpPr>
          <p:cNvPr id="185348" name="Rectangle 2">
            <a:extLst>
              <a:ext uri="{FF2B5EF4-FFF2-40B4-BE49-F238E27FC236}">
                <a16:creationId xmlns:a16="http://schemas.microsoft.com/office/drawing/2014/main" id="{8807A6AF-9E76-430B-971F-EAD97B7E9A58}"/>
              </a:ext>
            </a:extLst>
          </p:cNvPr>
          <p:cNvSpPr>
            <a:spLocks noGrp="1" noRot="1" noChangeAspect="1" noChangeArrowheads="1" noTextEdit="1"/>
          </p:cNvSpPr>
          <p:nvPr>
            <p:ph type="sldImg"/>
          </p:nvPr>
        </p:nvSpPr>
        <p:spPr>
          <a:ln/>
        </p:spPr>
      </p:sp>
      <p:sp>
        <p:nvSpPr>
          <p:cNvPr id="185349" name="Rectangle 3">
            <a:extLst>
              <a:ext uri="{FF2B5EF4-FFF2-40B4-BE49-F238E27FC236}">
                <a16:creationId xmlns:a16="http://schemas.microsoft.com/office/drawing/2014/main" id="{06EEB7C9-693C-44D3-AE37-E716837980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91762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5152999A-DC2F-4947-88FE-FBE99D14968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86371" name="Rectangle 7">
            <a:extLst>
              <a:ext uri="{FF2B5EF4-FFF2-40B4-BE49-F238E27FC236}">
                <a16:creationId xmlns:a16="http://schemas.microsoft.com/office/drawing/2014/main" id="{E65275E4-7863-414F-B632-310D75F35F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A5E6C6CF-97E2-44BC-9746-B8D59EA645AF}" type="slidenum">
              <a:rPr lang="en-US" altLang="en-US" sz="1300">
                <a:latin typeface="Times New Roman" panose="02020603050405020304" pitchFamily="18" charset="0"/>
              </a:rPr>
              <a:pPr/>
              <a:t>53</a:t>
            </a:fld>
            <a:endParaRPr lang="en-US" altLang="en-US" sz="1300" dirty="0">
              <a:latin typeface="Times New Roman" panose="02020603050405020304" pitchFamily="18" charset="0"/>
            </a:endParaRPr>
          </a:p>
        </p:txBody>
      </p:sp>
      <p:sp>
        <p:nvSpPr>
          <p:cNvPr id="186372" name="Rectangle 2">
            <a:extLst>
              <a:ext uri="{FF2B5EF4-FFF2-40B4-BE49-F238E27FC236}">
                <a16:creationId xmlns:a16="http://schemas.microsoft.com/office/drawing/2014/main" id="{80280DBB-3D22-432B-824F-94207B87D908}"/>
              </a:ext>
            </a:extLst>
          </p:cNvPr>
          <p:cNvSpPr>
            <a:spLocks noGrp="1" noRot="1" noChangeAspect="1" noChangeArrowheads="1" noTextEdit="1"/>
          </p:cNvSpPr>
          <p:nvPr>
            <p:ph type="sldImg"/>
          </p:nvPr>
        </p:nvSpPr>
        <p:spPr>
          <a:ln/>
        </p:spPr>
      </p:sp>
      <p:sp>
        <p:nvSpPr>
          <p:cNvPr id="186373" name="Rectangle 3">
            <a:extLst>
              <a:ext uri="{FF2B5EF4-FFF2-40B4-BE49-F238E27FC236}">
                <a16:creationId xmlns:a16="http://schemas.microsoft.com/office/drawing/2014/main" id="{ABD4B66E-96F6-4B09-83E7-5DF8BD56FE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01856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34777CB0-8717-4AC9-9103-4B66B5EDC6A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87395" name="Rectangle 7">
            <a:extLst>
              <a:ext uri="{FF2B5EF4-FFF2-40B4-BE49-F238E27FC236}">
                <a16:creationId xmlns:a16="http://schemas.microsoft.com/office/drawing/2014/main" id="{779B293B-B734-40BD-87BA-A7DF589F17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82003090-C3D9-4C2E-8CE9-A2836723C23C}" type="slidenum">
              <a:rPr lang="en-US" altLang="en-US" sz="1300">
                <a:latin typeface="Times New Roman" panose="02020603050405020304" pitchFamily="18" charset="0"/>
              </a:rPr>
              <a:pPr/>
              <a:t>54</a:t>
            </a:fld>
            <a:endParaRPr lang="en-US" altLang="en-US" sz="1300" dirty="0">
              <a:latin typeface="Times New Roman" panose="02020603050405020304" pitchFamily="18" charset="0"/>
            </a:endParaRPr>
          </a:p>
        </p:txBody>
      </p:sp>
      <p:sp>
        <p:nvSpPr>
          <p:cNvPr id="187396" name="Rectangle 2050">
            <a:extLst>
              <a:ext uri="{FF2B5EF4-FFF2-40B4-BE49-F238E27FC236}">
                <a16:creationId xmlns:a16="http://schemas.microsoft.com/office/drawing/2014/main" id="{EFE73A66-E4AE-4C7D-B1DD-D80CE7FD105B}"/>
              </a:ext>
            </a:extLst>
          </p:cNvPr>
          <p:cNvSpPr>
            <a:spLocks noGrp="1" noRot="1" noChangeAspect="1" noChangeArrowheads="1" noTextEdit="1"/>
          </p:cNvSpPr>
          <p:nvPr>
            <p:ph type="sldImg"/>
          </p:nvPr>
        </p:nvSpPr>
        <p:spPr>
          <a:ln/>
        </p:spPr>
      </p:sp>
      <p:sp>
        <p:nvSpPr>
          <p:cNvPr id="187397" name="Rectangle 2051">
            <a:extLst>
              <a:ext uri="{FF2B5EF4-FFF2-40B4-BE49-F238E27FC236}">
                <a16:creationId xmlns:a16="http://schemas.microsoft.com/office/drawing/2014/main" id="{2D02B3B3-6D5C-46C1-A8B0-1382AB8B7F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993173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38A2E21E-A8B7-4347-A428-6E82A007DEE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88419" name="Rectangle 7">
            <a:extLst>
              <a:ext uri="{FF2B5EF4-FFF2-40B4-BE49-F238E27FC236}">
                <a16:creationId xmlns:a16="http://schemas.microsoft.com/office/drawing/2014/main" id="{F9CF58AD-6B0C-42E7-B635-B158CB79F0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49F5E76C-1FD5-4717-8F79-C86E691AD699}" type="slidenum">
              <a:rPr lang="en-US" altLang="en-US" sz="1300">
                <a:latin typeface="Times New Roman" panose="02020603050405020304" pitchFamily="18" charset="0"/>
              </a:rPr>
              <a:pPr/>
              <a:t>55</a:t>
            </a:fld>
            <a:endParaRPr lang="en-US" altLang="en-US" sz="1300" dirty="0">
              <a:latin typeface="Times New Roman" panose="02020603050405020304" pitchFamily="18" charset="0"/>
            </a:endParaRPr>
          </a:p>
        </p:txBody>
      </p:sp>
      <p:sp>
        <p:nvSpPr>
          <p:cNvPr id="188420" name="Rectangle 2050">
            <a:extLst>
              <a:ext uri="{FF2B5EF4-FFF2-40B4-BE49-F238E27FC236}">
                <a16:creationId xmlns:a16="http://schemas.microsoft.com/office/drawing/2014/main" id="{F8F4A419-9A31-4C46-9BC3-CD1F5F10D6E9}"/>
              </a:ext>
            </a:extLst>
          </p:cNvPr>
          <p:cNvSpPr>
            <a:spLocks noGrp="1" noRot="1" noChangeAspect="1" noChangeArrowheads="1" noTextEdit="1"/>
          </p:cNvSpPr>
          <p:nvPr>
            <p:ph type="sldImg"/>
          </p:nvPr>
        </p:nvSpPr>
        <p:spPr>
          <a:ln/>
        </p:spPr>
      </p:sp>
      <p:sp>
        <p:nvSpPr>
          <p:cNvPr id="188421" name="Rectangle 2051">
            <a:extLst>
              <a:ext uri="{FF2B5EF4-FFF2-40B4-BE49-F238E27FC236}">
                <a16:creationId xmlns:a16="http://schemas.microsoft.com/office/drawing/2014/main" id="{11C8D256-A25E-445C-BFC5-86EB470876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10207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34D95AF1-C9B4-4D20-AAC5-2C138916F5C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89443" name="Rectangle 7">
            <a:extLst>
              <a:ext uri="{FF2B5EF4-FFF2-40B4-BE49-F238E27FC236}">
                <a16:creationId xmlns:a16="http://schemas.microsoft.com/office/drawing/2014/main" id="{2282EEDB-740A-4B68-B705-9C771E0581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6AD1382-6AE9-4BBA-BE83-111826834BD7}" type="slidenum">
              <a:rPr lang="en-US" altLang="en-US" sz="1300">
                <a:latin typeface="Times New Roman" panose="02020603050405020304" pitchFamily="18" charset="0"/>
              </a:rPr>
              <a:pPr/>
              <a:t>57</a:t>
            </a:fld>
            <a:endParaRPr lang="en-US" altLang="en-US" sz="1300" dirty="0">
              <a:latin typeface="Times New Roman" panose="02020603050405020304" pitchFamily="18" charset="0"/>
            </a:endParaRPr>
          </a:p>
        </p:txBody>
      </p:sp>
      <p:sp>
        <p:nvSpPr>
          <p:cNvPr id="189444" name="Rectangle 2">
            <a:extLst>
              <a:ext uri="{FF2B5EF4-FFF2-40B4-BE49-F238E27FC236}">
                <a16:creationId xmlns:a16="http://schemas.microsoft.com/office/drawing/2014/main" id="{8560E1C8-13F9-46E6-A826-FB75517E8516}"/>
              </a:ext>
            </a:extLst>
          </p:cNvPr>
          <p:cNvSpPr>
            <a:spLocks noGrp="1" noRot="1" noChangeAspect="1" noChangeArrowheads="1" noTextEdit="1"/>
          </p:cNvSpPr>
          <p:nvPr>
            <p:ph type="sldImg"/>
          </p:nvPr>
        </p:nvSpPr>
        <p:spPr>
          <a:ln/>
        </p:spPr>
      </p:sp>
      <p:sp>
        <p:nvSpPr>
          <p:cNvPr id="189445" name="Rectangle 3">
            <a:extLst>
              <a:ext uri="{FF2B5EF4-FFF2-40B4-BE49-F238E27FC236}">
                <a16:creationId xmlns:a16="http://schemas.microsoft.com/office/drawing/2014/main" id="{0938E9C4-A4EB-4475-A550-E809E83C21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73737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418DD953-2548-45ED-9DF8-B15BFB40561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90467" name="Rectangle 7">
            <a:extLst>
              <a:ext uri="{FF2B5EF4-FFF2-40B4-BE49-F238E27FC236}">
                <a16:creationId xmlns:a16="http://schemas.microsoft.com/office/drawing/2014/main" id="{08F4CD50-BF3B-48C2-8B93-A530ED12EA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B39389DD-EF49-47D5-97E8-065731ACEDEA}" type="slidenum">
              <a:rPr lang="en-US" altLang="en-US" sz="1300">
                <a:latin typeface="Times New Roman" panose="02020603050405020304" pitchFamily="18" charset="0"/>
              </a:rPr>
              <a:pPr/>
              <a:t>60</a:t>
            </a:fld>
            <a:endParaRPr lang="en-US" altLang="en-US" sz="1300" dirty="0">
              <a:latin typeface="Times New Roman" panose="02020603050405020304" pitchFamily="18" charset="0"/>
            </a:endParaRPr>
          </a:p>
        </p:txBody>
      </p:sp>
      <p:sp>
        <p:nvSpPr>
          <p:cNvPr id="190468" name="Rectangle 2">
            <a:extLst>
              <a:ext uri="{FF2B5EF4-FFF2-40B4-BE49-F238E27FC236}">
                <a16:creationId xmlns:a16="http://schemas.microsoft.com/office/drawing/2014/main" id="{9261374A-68C3-429E-916C-6399E3F28A5D}"/>
              </a:ext>
            </a:extLst>
          </p:cNvPr>
          <p:cNvSpPr>
            <a:spLocks noGrp="1" noRot="1" noChangeAspect="1" noChangeArrowheads="1" noTextEdit="1"/>
          </p:cNvSpPr>
          <p:nvPr>
            <p:ph type="sldImg"/>
          </p:nvPr>
        </p:nvSpPr>
        <p:spPr>
          <a:ln/>
        </p:spPr>
      </p:sp>
      <p:sp>
        <p:nvSpPr>
          <p:cNvPr id="190469" name="Rectangle 3">
            <a:extLst>
              <a:ext uri="{FF2B5EF4-FFF2-40B4-BE49-F238E27FC236}">
                <a16:creationId xmlns:a16="http://schemas.microsoft.com/office/drawing/2014/main" id="{BD3B0C62-0645-43EC-8665-F477F08E56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955537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E18993F5-52B5-4072-831F-F60EA123578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91491" name="Rectangle 7">
            <a:extLst>
              <a:ext uri="{FF2B5EF4-FFF2-40B4-BE49-F238E27FC236}">
                <a16:creationId xmlns:a16="http://schemas.microsoft.com/office/drawing/2014/main" id="{A1612C91-E010-467A-A8DC-3A2C1E2EDB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2A8019FD-8E54-49B9-9FD7-9B8E07E49F22}" type="slidenum">
              <a:rPr lang="en-US" altLang="en-US" sz="1300">
                <a:latin typeface="Times New Roman" panose="02020603050405020304" pitchFamily="18" charset="0"/>
              </a:rPr>
              <a:pPr/>
              <a:t>61</a:t>
            </a:fld>
            <a:endParaRPr lang="en-US" altLang="en-US" sz="1300" dirty="0">
              <a:latin typeface="Times New Roman" panose="02020603050405020304" pitchFamily="18" charset="0"/>
            </a:endParaRPr>
          </a:p>
        </p:txBody>
      </p:sp>
      <p:sp>
        <p:nvSpPr>
          <p:cNvPr id="191492" name="Rectangle 1026">
            <a:extLst>
              <a:ext uri="{FF2B5EF4-FFF2-40B4-BE49-F238E27FC236}">
                <a16:creationId xmlns:a16="http://schemas.microsoft.com/office/drawing/2014/main" id="{5C972148-086F-4424-AEB4-7BD6E6905CAB}"/>
              </a:ext>
            </a:extLst>
          </p:cNvPr>
          <p:cNvSpPr>
            <a:spLocks noGrp="1" noRot="1" noChangeAspect="1" noChangeArrowheads="1" noTextEdit="1"/>
          </p:cNvSpPr>
          <p:nvPr>
            <p:ph type="sldImg"/>
          </p:nvPr>
        </p:nvSpPr>
        <p:spPr>
          <a:ln/>
        </p:spPr>
      </p:sp>
      <p:sp>
        <p:nvSpPr>
          <p:cNvPr id="191493" name="Rectangle 1027">
            <a:extLst>
              <a:ext uri="{FF2B5EF4-FFF2-40B4-BE49-F238E27FC236}">
                <a16:creationId xmlns:a16="http://schemas.microsoft.com/office/drawing/2014/main" id="{430E02BA-D09F-4272-AFC4-600E6DD375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261538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F4334BC-8932-4AEB-A788-ACB92818E80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9203" name="Rectangle 6">
            <a:extLst>
              <a:ext uri="{FF2B5EF4-FFF2-40B4-BE49-F238E27FC236}">
                <a16:creationId xmlns:a16="http://schemas.microsoft.com/office/drawing/2014/main" id="{B3B698E7-1303-4D13-85EA-3698A3C14A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79204" name="Rectangle 7">
            <a:extLst>
              <a:ext uri="{FF2B5EF4-FFF2-40B4-BE49-F238E27FC236}">
                <a16:creationId xmlns:a16="http://schemas.microsoft.com/office/drawing/2014/main" id="{9DD78140-86D8-46D9-A96B-EC86BF59BE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74D2745-F381-467B-B53E-22EE7777F6F7}" type="slidenum">
              <a:rPr lang="en-US" altLang="en-US" sz="1300">
                <a:latin typeface="Times New Roman" panose="02020603050405020304" pitchFamily="18" charset="0"/>
              </a:rPr>
              <a:pPr/>
              <a:t>65</a:t>
            </a:fld>
            <a:endParaRPr lang="en-US" altLang="en-US" sz="1300" dirty="0">
              <a:latin typeface="Times New Roman" panose="02020603050405020304" pitchFamily="18" charset="0"/>
            </a:endParaRPr>
          </a:p>
        </p:txBody>
      </p:sp>
      <p:sp>
        <p:nvSpPr>
          <p:cNvPr id="179205" name="Rectangle 2">
            <a:extLst>
              <a:ext uri="{FF2B5EF4-FFF2-40B4-BE49-F238E27FC236}">
                <a16:creationId xmlns:a16="http://schemas.microsoft.com/office/drawing/2014/main" id="{E0A48598-E0BE-422C-9A78-54DFF815311A}"/>
              </a:ext>
            </a:extLst>
          </p:cNvPr>
          <p:cNvSpPr>
            <a:spLocks noGrp="1" noRot="1" noChangeAspect="1" noChangeArrowheads="1" noTextEdit="1"/>
          </p:cNvSpPr>
          <p:nvPr>
            <p:ph type="sldImg"/>
          </p:nvPr>
        </p:nvSpPr>
        <p:spPr>
          <a:ln/>
        </p:spPr>
      </p:sp>
      <p:sp>
        <p:nvSpPr>
          <p:cNvPr id="179206" name="Rectangle 3">
            <a:extLst>
              <a:ext uri="{FF2B5EF4-FFF2-40B4-BE49-F238E27FC236}">
                <a16:creationId xmlns:a16="http://schemas.microsoft.com/office/drawing/2014/main" id="{37ED3717-415E-4B0D-A556-AD2DB99238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411362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56E6A216-D832-4079-9147-F866BEA84E7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93539" name="Rectangle 6">
            <a:extLst>
              <a:ext uri="{FF2B5EF4-FFF2-40B4-BE49-F238E27FC236}">
                <a16:creationId xmlns:a16="http://schemas.microsoft.com/office/drawing/2014/main" id="{94EC08DF-8EED-41C1-A745-2886E5C34E3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93540" name="Rectangle 7">
            <a:extLst>
              <a:ext uri="{FF2B5EF4-FFF2-40B4-BE49-F238E27FC236}">
                <a16:creationId xmlns:a16="http://schemas.microsoft.com/office/drawing/2014/main" id="{6A585CCF-1910-4B2E-B0CC-37A712D8FE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8D57EC4F-F0F4-4B19-82C7-B0D3F3130605}" type="slidenum">
              <a:rPr lang="en-US" altLang="en-US" sz="1300">
                <a:latin typeface="Times New Roman" panose="02020603050405020304" pitchFamily="18" charset="0"/>
              </a:rPr>
              <a:pPr/>
              <a:t>66</a:t>
            </a:fld>
            <a:endParaRPr lang="en-US" altLang="en-US" sz="1300" dirty="0">
              <a:latin typeface="Times New Roman" panose="02020603050405020304" pitchFamily="18" charset="0"/>
            </a:endParaRPr>
          </a:p>
        </p:txBody>
      </p:sp>
      <p:sp>
        <p:nvSpPr>
          <p:cNvPr id="193541" name="Rectangle 2">
            <a:extLst>
              <a:ext uri="{FF2B5EF4-FFF2-40B4-BE49-F238E27FC236}">
                <a16:creationId xmlns:a16="http://schemas.microsoft.com/office/drawing/2014/main" id="{2B68D38F-0132-4C39-AD13-70C3EDC6FFAB}"/>
              </a:ext>
            </a:extLst>
          </p:cNvPr>
          <p:cNvSpPr>
            <a:spLocks noGrp="1" noRot="1" noChangeAspect="1" noChangeArrowheads="1" noTextEdit="1"/>
          </p:cNvSpPr>
          <p:nvPr>
            <p:ph type="sldImg"/>
          </p:nvPr>
        </p:nvSpPr>
        <p:spPr>
          <a:ln/>
        </p:spPr>
      </p:sp>
      <p:sp>
        <p:nvSpPr>
          <p:cNvPr id="193542" name="Rectangle 3">
            <a:extLst>
              <a:ext uri="{FF2B5EF4-FFF2-40B4-BE49-F238E27FC236}">
                <a16:creationId xmlns:a16="http://schemas.microsoft.com/office/drawing/2014/main" id="{1F6CBB29-391F-4F94-A8B1-17977C323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56900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E9C936E1-B0EC-4E15-A32F-BDCDAA97ED3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47459" name="Rectangle 7">
            <a:extLst>
              <a:ext uri="{FF2B5EF4-FFF2-40B4-BE49-F238E27FC236}">
                <a16:creationId xmlns:a16="http://schemas.microsoft.com/office/drawing/2014/main" id="{4F5E6285-6BBE-4471-ABFC-B8853E2C32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0300C30A-2C65-4BFA-8232-BB3F43A9EC67}" type="slidenum">
              <a:rPr lang="en-US" altLang="en-US" sz="1300">
                <a:latin typeface="Times New Roman" panose="02020603050405020304" pitchFamily="18" charset="0"/>
              </a:rPr>
              <a:pPr/>
              <a:t>7</a:t>
            </a:fld>
            <a:endParaRPr lang="en-US" altLang="en-US" sz="1300" dirty="0">
              <a:latin typeface="Times New Roman" panose="02020603050405020304" pitchFamily="18" charset="0"/>
            </a:endParaRPr>
          </a:p>
        </p:txBody>
      </p:sp>
      <p:sp>
        <p:nvSpPr>
          <p:cNvPr id="147460" name="Rectangle 2">
            <a:extLst>
              <a:ext uri="{FF2B5EF4-FFF2-40B4-BE49-F238E27FC236}">
                <a16:creationId xmlns:a16="http://schemas.microsoft.com/office/drawing/2014/main" id="{13A764E2-DD58-42A2-BCE6-D14DD964E78A}"/>
              </a:ext>
            </a:extLst>
          </p:cNvPr>
          <p:cNvSpPr>
            <a:spLocks noGrp="1" noRot="1" noChangeAspect="1" noChangeArrowheads="1" noTextEdit="1"/>
          </p:cNvSpPr>
          <p:nvPr>
            <p:ph type="sldImg"/>
          </p:nvPr>
        </p:nvSpPr>
        <p:spPr>
          <a:ln/>
        </p:spPr>
      </p:sp>
      <p:sp>
        <p:nvSpPr>
          <p:cNvPr id="147461" name="Rectangle 3">
            <a:extLst>
              <a:ext uri="{FF2B5EF4-FFF2-40B4-BE49-F238E27FC236}">
                <a16:creationId xmlns:a16="http://schemas.microsoft.com/office/drawing/2014/main" id="{C3FB92A9-E909-493E-951D-EB7CB9DF52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39830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6ABB5663-0062-4AC9-AB55-069DDBE8292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94563" name="Rectangle 6">
            <a:extLst>
              <a:ext uri="{FF2B5EF4-FFF2-40B4-BE49-F238E27FC236}">
                <a16:creationId xmlns:a16="http://schemas.microsoft.com/office/drawing/2014/main" id="{9C3E8589-E3C2-4A7C-AD90-4EDBEC9ADF9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94564" name="Rectangle 7">
            <a:extLst>
              <a:ext uri="{FF2B5EF4-FFF2-40B4-BE49-F238E27FC236}">
                <a16:creationId xmlns:a16="http://schemas.microsoft.com/office/drawing/2014/main" id="{61B15568-5478-4088-BC32-1E220D7C3F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9A4AF0C5-ED02-4C9F-B743-94A0F3565953}" type="slidenum">
              <a:rPr lang="en-US" altLang="en-US" sz="1300">
                <a:latin typeface="Times New Roman" panose="02020603050405020304" pitchFamily="18" charset="0"/>
              </a:rPr>
              <a:pPr/>
              <a:t>67</a:t>
            </a:fld>
            <a:endParaRPr lang="en-US" altLang="en-US" sz="1300" dirty="0">
              <a:latin typeface="Times New Roman" panose="02020603050405020304" pitchFamily="18" charset="0"/>
            </a:endParaRPr>
          </a:p>
        </p:txBody>
      </p:sp>
      <p:sp>
        <p:nvSpPr>
          <p:cNvPr id="194565" name="Rectangle 2">
            <a:extLst>
              <a:ext uri="{FF2B5EF4-FFF2-40B4-BE49-F238E27FC236}">
                <a16:creationId xmlns:a16="http://schemas.microsoft.com/office/drawing/2014/main" id="{A672593E-D20A-4253-9E32-EC1D95B21367}"/>
              </a:ext>
            </a:extLst>
          </p:cNvPr>
          <p:cNvSpPr>
            <a:spLocks noGrp="1" noRot="1" noChangeAspect="1" noChangeArrowheads="1" noTextEdit="1"/>
          </p:cNvSpPr>
          <p:nvPr>
            <p:ph type="sldImg"/>
          </p:nvPr>
        </p:nvSpPr>
        <p:spPr>
          <a:ln/>
        </p:spPr>
      </p:sp>
      <p:sp>
        <p:nvSpPr>
          <p:cNvPr id="194566" name="Rectangle 3">
            <a:extLst>
              <a:ext uri="{FF2B5EF4-FFF2-40B4-BE49-F238E27FC236}">
                <a16:creationId xmlns:a16="http://schemas.microsoft.com/office/drawing/2014/main" id="{07843F60-406A-4B7C-AA0C-5529B58266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59750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C955182B-5FAC-40BD-9403-51F81537FCA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95587" name="Rectangle 6">
            <a:extLst>
              <a:ext uri="{FF2B5EF4-FFF2-40B4-BE49-F238E27FC236}">
                <a16:creationId xmlns:a16="http://schemas.microsoft.com/office/drawing/2014/main" id="{A16D2626-FCCE-41E2-9BA7-63A38A065AE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95588" name="Rectangle 7">
            <a:extLst>
              <a:ext uri="{FF2B5EF4-FFF2-40B4-BE49-F238E27FC236}">
                <a16:creationId xmlns:a16="http://schemas.microsoft.com/office/drawing/2014/main" id="{880CEAB6-3AEF-4D04-9EBD-C93AC43764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A9A0BE18-83AC-4A1C-BDC9-AFB68DEDCC50}" type="slidenum">
              <a:rPr lang="en-US" altLang="en-US" sz="1300">
                <a:latin typeface="Times New Roman" panose="02020603050405020304" pitchFamily="18" charset="0"/>
              </a:rPr>
              <a:pPr/>
              <a:t>68</a:t>
            </a:fld>
            <a:endParaRPr lang="en-US" altLang="en-US" sz="1300" dirty="0">
              <a:latin typeface="Times New Roman" panose="02020603050405020304" pitchFamily="18" charset="0"/>
            </a:endParaRPr>
          </a:p>
        </p:txBody>
      </p:sp>
      <p:sp>
        <p:nvSpPr>
          <p:cNvPr id="195589" name="Rectangle 2">
            <a:extLst>
              <a:ext uri="{FF2B5EF4-FFF2-40B4-BE49-F238E27FC236}">
                <a16:creationId xmlns:a16="http://schemas.microsoft.com/office/drawing/2014/main" id="{C9D1FA4C-D10E-415A-BD10-C878E4F4A005}"/>
              </a:ext>
            </a:extLst>
          </p:cNvPr>
          <p:cNvSpPr>
            <a:spLocks noGrp="1" noRot="1" noChangeAspect="1" noChangeArrowheads="1" noTextEdit="1"/>
          </p:cNvSpPr>
          <p:nvPr>
            <p:ph type="sldImg"/>
          </p:nvPr>
        </p:nvSpPr>
        <p:spPr>
          <a:ln/>
        </p:spPr>
      </p:sp>
      <p:sp>
        <p:nvSpPr>
          <p:cNvPr id="195590" name="Rectangle 3">
            <a:extLst>
              <a:ext uri="{FF2B5EF4-FFF2-40B4-BE49-F238E27FC236}">
                <a16:creationId xmlns:a16="http://schemas.microsoft.com/office/drawing/2014/main" id="{248EB3FD-48E3-4032-8D5D-C96BBCBFC7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58184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90D7833D-B62E-485B-82AE-C2E4B70A34D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96611" name="Rectangle 6">
            <a:extLst>
              <a:ext uri="{FF2B5EF4-FFF2-40B4-BE49-F238E27FC236}">
                <a16:creationId xmlns:a16="http://schemas.microsoft.com/office/drawing/2014/main" id="{EAF8B501-CF52-446A-8DFF-A1545064D50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96612" name="Rectangle 7">
            <a:extLst>
              <a:ext uri="{FF2B5EF4-FFF2-40B4-BE49-F238E27FC236}">
                <a16:creationId xmlns:a16="http://schemas.microsoft.com/office/drawing/2014/main" id="{89867E73-AF29-4B83-BB3F-A951D92E5B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45275FB6-E3BC-4F80-B140-985BD471F42B}" type="slidenum">
              <a:rPr lang="en-US" altLang="en-US" sz="1300">
                <a:latin typeface="Times New Roman" panose="02020603050405020304" pitchFamily="18" charset="0"/>
              </a:rPr>
              <a:pPr/>
              <a:t>70</a:t>
            </a:fld>
            <a:endParaRPr lang="en-US" altLang="en-US" sz="1300" dirty="0">
              <a:latin typeface="Times New Roman" panose="02020603050405020304" pitchFamily="18" charset="0"/>
            </a:endParaRPr>
          </a:p>
        </p:txBody>
      </p:sp>
      <p:sp>
        <p:nvSpPr>
          <p:cNvPr id="196613" name="Rectangle 2">
            <a:extLst>
              <a:ext uri="{FF2B5EF4-FFF2-40B4-BE49-F238E27FC236}">
                <a16:creationId xmlns:a16="http://schemas.microsoft.com/office/drawing/2014/main" id="{85C03ED7-F09E-4304-B8B7-39E7646E971C}"/>
              </a:ext>
            </a:extLst>
          </p:cNvPr>
          <p:cNvSpPr>
            <a:spLocks noGrp="1" noRot="1" noChangeAspect="1" noChangeArrowheads="1" noTextEdit="1"/>
          </p:cNvSpPr>
          <p:nvPr>
            <p:ph type="sldImg"/>
          </p:nvPr>
        </p:nvSpPr>
        <p:spPr>
          <a:ln/>
        </p:spPr>
      </p:sp>
      <p:sp>
        <p:nvSpPr>
          <p:cNvPr id="196614" name="Rectangle 3">
            <a:extLst>
              <a:ext uri="{FF2B5EF4-FFF2-40B4-BE49-F238E27FC236}">
                <a16:creationId xmlns:a16="http://schemas.microsoft.com/office/drawing/2014/main" id="{4884B5B6-7ACE-46CC-9A14-85BAD9DBEC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046774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F4334BC-8932-4AEB-A788-ACB92818E80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9203" name="Rectangle 6">
            <a:extLst>
              <a:ext uri="{FF2B5EF4-FFF2-40B4-BE49-F238E27FC236}">
                <a16:creationId xmlns:a16="http://schemas.microsoft.com/office/drawing/2014/main" id="{B3B698E7-1303-4D13-85EA-3698A3C14A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79204" name="Rectangle 7">
            <a:extLst>
              <a:ext uri="{FF2B5EF4-FFF2-40B4-BE49-F238E27FC236}">
                <a16:creationId xmlns:a16="http://schemas.microsoft.com/office/drawing/2014/main" id="{9DD78140-86D8-46D9-A96B-EC86BF59BE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74D2745-F381-467B-B53E-22EE7777F6F7}" type="slidenum">
              <a:rPr lang="en-US" altLang="en-US" sz="1300">
                <a:latin typeface="Times New Roman" panose="02020603050405020304" pitchFamily="18" charset="0"/>
              </a:rPr>
              <a:pPr/>
              <a:t>78</a:t>
            </a:fld>
            <a:endParaRPr lang="en-US" altLang="en-US" sz="1300" dirty="0">
              <a:latin typeface="Times New Roman" panose="02020603050405020304" pitchFamily="18" charset="0"/>
            </a:endParaRPr>
          </a:p>
        </p:txBody>
      </p:sp>
      <p:sp>
        <p:nvSpPr>
          <p:cNvPr id="179205" name="Rectangle 2">
            <a:extLst>
              <a:ext uri="{FF2B5EF4-FFF2-40B4-BE49-F238E27FC236}">
                <a16:creationId xmlns:a16="http://schemas.microsoft.com/office/drawing/2014/main" id="{E0A48598-E0BE-422C-9A78-54DFF815311A}"/>
              </a:ext>
            </a:extLst>
          </p:cNvPr>
          <p:cNvSpPr>
            <a:spLocks noGrp="1" noRot="1" noChangeAspect="1" noChangeArrowheads="1" noTextEdit="1"/>
          </p:cNvSpPr>
          <p:nvPr>
            <p:ph type="sldImg"/>
          </p:nvPr>
        </p:nvSpPr>
        <p:spPr>
          <a:ln/>
        </p:spPr>
      </p:sp>
      <p:sp>
        <p:nvSpPr>
          <p:cNvPr id="179206" name="Rectangle 3">
            <a:extLst>
              <a:ext uri="{FF2B5EF4-FFF2-40B4-BE49-F238E27FC236}">
                <a16:creationId xmlns:a16="http://schemas.microsoft.com/office/drawing/2014/main" id="{37ED3717-415E-4B0D-A556-AD2DB99238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382444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BD2A745F-0FB9-49E6-A346-AFAA9FC739B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98659" name="Rectangle 6">
            <a:extLst>
              <a:ext uri="{FF2B5EF4-FFF2-40B4-BE49-F238E27FC236}">
                <a16:creationId xmlns:a16="http://schemas.microsoft.com/office/drawing/2014/main" id="{FA2C7193-7696-45F2-9782-404D1116304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98660" name="Rectangle 7">
            <a:extLst>
              <a:ext uri="{FF2B5EF4-FFF2-40B4-BE49-F238E27FC236}">
                <a16:creationId xmlns:a16="http://schemas.microsoft.com/office/drawing/2014/main" id="{DB0ED770-2FAA-435B-923C-368E89499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803ECBE6-AEC9-4EFB-85D9-6D19ECF393BF}" type="slidenum">
              <a:rPr lang="en-US" altLang="en-US" sz="1300">
                <a:latin typeface="Times New Roman" panose="02020603050405020304" pitchFamily="18" charset="0"/>
              </a:rPr>
              <a:pPr/>
              <a:t>79</a:t>
            </a:fld>
            <a:endParaRPr lang="en-US" altLang="en-US" sz="1300" dirty="0">
              <a:latin typeface="Times New Roman" panose="02020603050405020304" pitchFamily="18" charset="0"/>
            </a:endParaRPr>
          </a:p>
        </p:txBody>
      </p:sp>
      <p:sp>
        <p:nvSpPr>
          <p:cNvPr id="198661" name="Rectangle 2">
            <a:extLst>
              <a:ext uri="{FF2B5EF4-FFF2-40B4-BE49-F238E27FC236}">
                <a16:creationId xmlns:a16="http://schemas.microsoft.com/office/drawing/2014/main" id="{4FA2A177-3612-4157-803A-7CD969EE3F4B}"/>
              </a:ext>
            </a:extLst>
          </p:cNvPr>
          <p:cNvSpPr>
            <a:spLocks noGrp="1" noRot="1" noChangeAspect="1" noChangeArrowheads="1" noTextEdit="1"/>
          </p:cNvSpPr>
          <p:nvPr>
            <p:ph type="sldImg"/>
          </p:nvPr>
        </p:nvSpPr>
        <p:spPr>
          <a:ln/>
        </p:spPr>
      </p:sp>
      <p:sp>
        <p:nvSpPr>
          <p:cNvPr id="198662" name="Rectangle 3">
            <a:extLst>
              <a:ext uri="{FF2B5EF4-FFF2-40B4-BE49-F238E27FC236}">
                <a16:creationId xmlns:a16="http://schemas.microsoft.com/office/drawing/2014/main" id="{31103FA0-8474-4079-8E72-6DA2AF1BC9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536700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6C2C177-6D94-4789-8C7E-DD1B03177C8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99683" name="Rectangle 6">
            <a:extLst>
              <a:ext uri="{FF2B5EF4-FFF2-40B4-BE49-F238E27FC236}">
                <a16:creationId xmlns:a16="http://schemas.microsoft.com/office/drawing/2014/main" id="{84CF1750-9C61-4C46-AF8A-765075DF417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99684" name="Rectangle 7">
            <a:extLst>
              <a:ext uri="{FF2B5EF4-FFF2-40B4-BE49-F238E27FC236}">
                <a16:creationId xmlns:a16="http://schemas.microsoft.com/office/drawing/2014/main" id="{2ACBC34E-0F21-4603-ABB8-993BD4E8D2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9F873FFB-6B7B-42BC-91C3-BB1E4990EEBD}" type="slidenum">
              <a:rPr lang="en-US" altLang="en-US" sz="1300">
                <a:latin typeface="Times New Roman" panose="02020603050405020304" pitchFamily="18" charset="0"/>
              </a:rPr>
              <a:pPr/>
              <a:t>80</a:t>
            </a:fld>
            <a:endParaRPr lang="en-US" altLang="en-US" sz="1300" dirty="0">
              <a:latin typeface="Times New Roman" panose="02020603050405020304" pitchFamily="18" charset="0"/>
            </a:endParaRPr>
          </a:p>
        </p:txBody>
      </p:sp>
      <p:sp>
        <p:nvSpPr>
          <p:cNvPr id="199685" name="Rectangle 2">
            <a:extLst>
              <a:ext uri="{FF2B5EF4-FFF2-40B4-BE49-F238E27FC236}">
                <a16:creationId xmlns:a16="http://schemas.microsoft.com/office/drawing/2014/main" id="{63770C77-0FAF-4A77-A8CE-1D0AB62FC1AE}"/>
              </a:ext>
            </a:extLst>
          </p:cNvPr>
          <p:cNvSpPr>
            <a:spLocks noGrp="1" noRot="1" noChangeAspect="1" noChangeArrowheads="1" noTextEdit="1"/>
          </p:cNvSpPr>
          <p:nvPr>
            <p:ph type="sldImg"/>
          </p:nvPr>
        </p:nvSpPr>
        <p:spPr>
          <a:ln/>
        </p:spPr>
      </p:sp>
      <p:sp>
        <p:nvSpPr>
          <p:cNvPr id="199686" name="Rectangle 3">
            <a:extLst>
              <a:ext uri="{FF2B5EF4-FFF2-40B4-BE49-F238E27FC236}">
                <a16:creationId xmlns:a16="http://schemas.microsoft.com/office/drawing/2014/main" id="{DC22D466-F0D7-4F4C-967B-C9E6D9B85D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3921638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48242D4-6E1E-4C38-83F1-E12A4E7E8BA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00707" name="Rectangle 6">
            <a:extLst>
              <a:ext uri="{FF2B5EF4-FFF2-40B4-BE49-F238E27FC236}">
                <a16:creationId xmlns:a16="http://schemas.microsoft.com/office/drawing/2014/main" id="{B1EC4B92-72A2-4798-830F-D9468A1AF5E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00708" name="Rectangle 7">
            <a:extLst>
              <a:ext uri="{FF2B5EF4-FFF2-40B4-BE49-F238E27FC236}">
                <a16:creationId xmlns:a16="http://schemas.microsoft.com/office/drawing/2014/main" id="{34059D34-7570-4946-B7C2-883C70749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0B58B44D-FD11-4833-A6FA-CFA56FBAAE8D}" type="slidenum">
              <a:rPr lang="en-US" altLang="en-US" sz="1300">
                <a:latin typeface="Times New Roman" panose="02020603050405020304" pitchFamily="18" charset="0"/>
              </a:rPr>
              <a:pPr/>
              <a:t>81</a:t>
            </a:fld>
            <a:endParaRPr lang="en-US" altLang="en-US" sz="1300" dirty="0">
              <a:latin typeface="Times New Roman" panose="02020603050405020304" pitchFamily="18" charset="0"/>
            </a:endParaRPr>
          </a:p>
        </p:txBody>
      </p:sp>
      <p:sp>
        <p:nvSpPr>
          <p:cNvPr id="200709" name="Rectangle 2">
            <a:extLst>
              <a:ext uri="{FF2B5EF4-FFF2-40B4-BE49-F238E27FC236}">
                <a16:creationId xmlns:a16="http://schemas.microsoft.com/office/drawing/2014/main" id="{261F8C89-EDE2-4CA7-8FC7-A2705DE1E0DB}"/>
              </a:ext>
            </a:extLst>
          </p:cNvPr>
          <p:cNvSpPr>
            <a:spLocks noGrp="1" noRot="1" noChangeAspect="1" noChangeArrowheads="1" noTextEdit="1"/>
          </p:cNvSpPr>
          <p:nvPr>
            <p:ph type="sldImg"/>
          </p:nvPr>
        </p:nvSpPr>
        <p:spPr>
          <a:ln/>
        </p:spPr>
      </p:sp>
      <p:sp>
        <p:nvSpPr>
          <p:cNvPr id="200710" name="Rectangle 3">
            <a:extLst>
              <a:ext uri="{FF2B5EF4-FFF2-40B4-BE49-F238E27FC236}">
                <a16:creationId xmlns:a16="http://schemas.microsoft.com/office/drawing/2014/main" id="{036D8F64-1634-497E-8535-A73B32839E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924949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837ACDFC-087E-4AE3-8D69-218CB0594B6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01731" name="Rectangle 6">
            <a:extLst>
              <a:ext uri="{FF2B5EF4-FFF2-40B4-BE49-F238E27FC236}">
                <a16:creationId xmlns:a16="http://schemas.microsoft.com/office/drawing/2014/main" id="{A6F63E3A-469A-4D7E-8EEB-D2649F4C85E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01732" name="Rectangle 7">
            <a:extLst>
              <a:ext uri="{FF2B5EF4-FFF2-40B4-BE49-F238E27FC236}">
                <a16:creationId xmlns:a16="http://schemas.microsoft.com/office/drawing/2014/main" id="{44C7C85F-22C9-40F4-A630-251D8781C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05EED56E-C0A5-487F-ACF7-F0DF5DCB32F4}" type="slidenum">
              <a:rPr lang="en-US" altLang="en-US" sz="1300">
                <a:latin typeface="Times New Roman" panose="02020603050405020304" pitchFamily="18" charset="0"/>
              </a:rPr>
              <a:pPr/>
              <a:t>82</a:t>
            </a:fld>
            <a:endParaRPr lang="en-US" altLang="en-US" sz="1300" dirty="0">
              <a:latin typeface="Times New Roman" panose="02020603050405020304" pitchFamily="18" charset="0"/>
            </a:endParaRPr>
          </a:p>
        </p:txBody>
      </p:sp>
      <p:sp>
        <p:nvSpPr>
          <p:cNvPr id="201733" name="Rectangle 2">
            <a:extLst>
              <a:ext uri="{FF2B5EF4-FFF2-40B4-BE49-F238E27FC236}">
                <a16:creationId xmlns:a16="http://schemas.microsoft.com/office/drawing/2014/main" id="{EC983E90-7191-40F7-8CBC-F93E1DAB9384}"/>
              </a:ext>
            </a:extLst>
          </p:cNvPr>
          <p:cNvSpPr>
            <a:spLocks noGrp="1" noRot="1" noChangeAspect="1" noChangeArrowheads="1" noTextEdit="1"/>
          </p:cNvSpPr>
          <p:nvPr>
            <p:ph type="sldImg"/>
          </p:nvPr>
        </p:nvSpPr>
        <p:spPr>
          <a:ln/>
        </p:spPr>
      </p:sp>
      <p:sp>
        <p:nvSpPr>
          <p:cNvPr id="201734" name="Rectangle 3">
            <a:extLst>
              <a:ext uri="{FF2B5EF4-FFF2-40B4-BE49-F238E27FC236}">
                <a16:creationId xmlns:a16="http://schemas.microsoft.com/office/drawing/2014/main" id="{F7797C72-7518-4609-84AF-E0E4C7675E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645687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7C621295-639F-4BAF-B3B8-054625DDD3D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02755" name="Rectangle 6">
            <a:extLst>
              <a:ext uri="{FF2B5EF4-FFF2-40B4-BE49-F238E27FC236}">
                <a16:creationId xmlns:a16="http://schemas.microsoft.com/office/drawing/2014/main" id="{FD185FFB-69B7-497D-951F-ACF5299872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02756" name="Rectangle 7">
            <a:extLst>
              <a:ext uri="{FF2B5EF4-FFF2-40B4-BE49-F238E27FC236}">
                <a16:creationId xmlns:a16="http://schemas.microsoft.com/office/drawing/2014/main" id="{4D957088-735F-4295-BCCA-A0B97D6BB9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E0941152-585F-400E-87B3-9C2045B9EEB9}" type="slidenum">
              <a:rPr lang="en-US" altLang="en-US" sz="1300">
                <a:latin typeface="Times New Roman" panose="02020603050405020304" pitchFamily="18" charset="0"/>
              </a:rPr>
              <a:pPr/>
              <a:t>83</a:t>
            </a:fld>
            <a:endParaRPr lang="en-US" altLang="en-US" sz="1300" dirty="0">
              <a:latin typeface="Times New Roman" panose="02020603050405020304" pitchFamily="18" charset="0"/>
            </a:endParaRPr>
          </a:p>
        </p:txBody>
      </p:sp>
      <p:sp>
        <p:nvSpPr>
          <p:cNvPr id="202757" name="Rectangle 2">
            <a:extLst>
              <a:ext uri="{FF2B5EF4-FFF2-40B4-BE49-F238E27FC236}">
                <a16:creationId xmlns:a16="http://schemas.microsoft.com/office/drawing/2014/main" id="{2767FCAB-840D-43CA-A5D6-DC027C8BB497}"/>
              </a:ext>
            </a:extLst>
          </p:cNvPr>
          <p:cNvSpPr>
            <a:spLocks noGrp="1" noRot="1" noChangeAspect="1" noChangeArrowheads="1" noTextEdit="1"/>
          </p:cNvSpPr>
          <p:nvPr>
            <p:ph type="sldImg"/>
          </p:nvPr>
        </p:nvSpPr>
        <p:spPr>
          <a:ln/>
        </p:spPr>
      </p:sp>
      <p:sp>
        <p:nvSpPr>
          <p:cNvPr id="202758" name="Rectangle 3">
            <a:extLst>
              <a:ext uri="{FF2B5EF4-FFF2-40B4-BE49-F238E27FC236}">
                <a16:creationId xmlns:a16="http://schemas.microsoft.com/office/drawing/2014/main" id="{D5CCE89B-BEC4-4B12-8BC6-3E29FCB45C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153394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4464EF27-8C3F-4237-9DAB-A703BE904AC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04803" name="Rectangle 7">
            <a:extLst>
              <a:ext uri="{FF2B5EF4-FFF2-40B4-BE49-F238E27FC236}">
                <a16:creationId xmlns:a16="http://schemas.microsoft.com/office/drawing/2014/main" id="{31E5D93C-B346-486E-9870-2E859D0EE4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EC1C2F30-E590-4797-A622-B084AF5D7F7C}" type="slidenum">
              <a:rPr lang="en-US" altLang="en-US" sz="1300">
                <a:latin typeface="Times New Roman" panose="02020603050405020304" pitchFamily="18" charset="0"/>
              </a:rPr>
              <a:pPr/>
              <a:t>84</a:t>
            </a:fld>
            <a:endParaRPr lang="en-US" altLang="en-US" sz="1300" dirty="0">
              <a:latin typeface="Times New Roman" panose="02020603050405020304" pitchFamily="18" charset="0"/>
            </a:endParaRPr>
          </a:p>
        </p:txBody>
      </p:sp>
      <p:sp>
        <p:nvSpPr>
          <p:cNvPr id="204804" name="Rectangle 2">
            <a:extLst>
              <a:ext uri="{FF2B5EF4-FFF2-40B4-BE49-F238E27FC236}">
                <a16:creationId xmlns:a16="http://schemas.microsoft.com/office/drawing/2014/main" id="{5D0646C3-B8EE-4F60-A3D5-A8C3EDC2C560}"/>
              </a:ext>
            </a:extLst>
          </p:cNvPr>
          <p:cNvSpPr>
            <a:spLocks noGrp="1" noRot="1" noChangeAspect="1" noChangeArrowheads="1" noTextEdit="1"/>
          </p:cNvSpPr>
          <p:nvPr>
            <p:ph type="sldImg"/>
          </p:nvPr>
        </p:nvSpPr>
        <p:spPr>
          <a:xfrm>
            <a:off x="546100" y="771525"/>
            <a:ext cx="6494463" cy="3652838"/>
          </a:xfrm>
          <a:ln/>
        </p:spPr>
      </p:sp>
      <p:sp>
        <p:nvSpPr>
          <p:cNvPr id="204805" name="Rectangle 3">
            <a:extLst>
              <a:ext uri="{FF2B5EF4-FFF2-40B4-BE49-F238E27FC236}">
                <a16:creationId xmlns:a16="http://schemas.microsoft.com/office/drawing/2014/main" id="{C6932D2E-960B-4E33-8FAB-F609C71381E8}"/>
              </a:ext>
            </a:extLst>
          </p:cNvPr>
          <p:cNvSpPr>
            <a:spLocks noGrp="1" noChangeArrowheads="1"/>
          </p:cNvSpPr>
          <p:nvPr>
            <p:ph type="body" idx="1"/>
          </p:nvPr>
        </p:nvSpPr>
        <p:spPr>
          <a:xfrm>
            <a:off x="1038914" y="4687626"/>
            <a:ext cx="5620997" cy="46008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75671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F5A38B49-0EE6-4689-A556-F7F5B1EA07A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48483" name="Rectangle 7">
            <a:extLst>
              <a:ext uri="{FF2B5EF4-FFF2-40B4-BE49-F238E27FC236}">
                <a16:creationId xmlns:a16="http://schemas.microsoft.com/office/drawing/2014/main" id="{B2CADC1B-30BD-4952-9AB7-64FC0A3D68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A62847AF-B751-468C-B97C-A8E7CFE9B500}" type="slidenum">
              <a:rPr lang="en-US" altLang="en-US" sz="1300">
                <a:latin typeface="Times New Roman" panose="02020603050405020304" pitchFamily="18" charset="0"/>
              </a:rPr>
              <a:pPr/>
              <a:t>8</a:t>
            </a:fld>
            <a:endParaRPr lang="en-US" altLang="en-US" sz="1300" dirty="0">
              <a:latin typeface="Times New Roman" panose="02020603050405020304" pitchFamily="18" charset="0"/>
            </a:endParaRPr>
          </a:p>
        </p:txBody>
      </p:sp>
      <p:sp>
        <p:nvSpPr>
          <p:cNvPr id="148484" name="Rectangle 2">
            <a:extLst>
              <a:ext uri="{FF2B5EF4-FFF2-40B4-BE49-F238E27FC236}">
                <a16:creationId xmlns:a16="http://schemas.microsoft.com/office/drawing/2014/main" id="{D610B9A3-87F3-4D2B-AC84-5ECE478EBAE2}"/>
              </a:ext>
            </a:extLst>
          </p:cNvPr>
          <p:cNvSpPr>
            <a:spLocks noGrp="1" noRot="1" noChangeAspect="1" noChangeArrowheads="1" noTextEdit="1"/>
          </p:cNvSpPr>
          <p:nvPr>
            <p:ph type="sldImg"/>
          </p:nvPr>
        </p:nvSpPr>
        <p:spPr>
          <a:ln/>
        </p:spPr>
      </p:sp>
      <p:sp>
        <p:nvSpPr>
          <p:cNvPr id="148485" name="Rectangle 3">
            <a:extLst>
              <a:ext uri="{FF2B5EF4-FFF2-40B4-BE49-F238E27FC236}">
                <a16:creationId xmlns:a16="http://schemas.microsoft.com/office/drawing/2014/main" id="{FDA4E3FD-92D0-491D-AB1C-BCC54F6E8C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198825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38FA99CC-9B13-484D-A482-9398BFE04AB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05827" name="Rectangle 6">
            <a:extLst>
              <a:ext uri="{FF2B5EF4-FFF2-40B4-BE49-F238E27FC236}">
                <a16:creationId xmlns:a16="http://schemas.microsoft.com/office/drawing/2014/main" id="{D68782D4-9AF9-4072-8012-63B4BB326F5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05828" name="Rectangle 7">
            <a:extLst>
              <a:ext uri="{FF2B5EF4-FFF2-40B4-BE49-F238E27FC236}">
                <a16:creationId xmlns:a16="http://schemas.microsoft.com/office/drawing/2014/main" id="{E68A6232-A307-4961-AE10-E5C376242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CC7929F4-B354-4C25-8211-9CDBD85FE9F3}" type="slidenum">
              <a:rPr lang="en-US" altLang="en-US" sz="1300">
                <a:latin typeface="Times New Roman" panose="02020603050405020304" pitchFamily="18" charset="0"/>
              </a:rPr>
              <a:pPr/>
              <a:t>93</a:t>
            </a:fld>
            <a:endParaRPr lang="en-US" altLang="en-US" sz="1300" dirty="0">
              <a:latin typeface="Times New Roman" panose="02020603050405020304" pitchFamily="18" charset="0"/>
            </a:endParaRPr>
          </a:p>
        </p:txBody>
      </p:sp>
      <p:sp>
        <p:nvSpPr>
          <p:cNvPr id="205829" name="Rectangle 2">
            <a:extLst>
              <a:ext uri="{FF2B5EF4-FFF2-40B4-BE49-F238E27FC236}">
                <a16:creationId xmlns:a16="http://schemas.microsoft.com/office/drawing/2014/main" id="{63622AE6-3826-4044-B653-257605653D60}"/>
              </a:ext>
            </a:extLst>
          </p:cNvPr>
          <p:cNvSpPr>
            <a:spLocks noGrp="1" noRot="1" noChangeAspect="1" noChangeArrowheads="1" noTextEdit="1"/>
          </p:cNvSpPr>
          <p:nvPr>
            <p:ph type="sldImg"/>
          </p:nvPr>
        </p:nvSpPr>
        <p:spPr>
          <a:ln/>
        </p:spPr>
      </p:sp>
      <p:sp>
        <p:nvSpPr>
          <p:cNvPr id="205830" name="Rectangle 3">
            <a:extLst>
              <a:ext uri="{FF2B5EF4-FFF2-40B4-BE49-F238E27FC236}">
                <a16:creationId xmlns:a16="http://schemas.microsoft.com/office/drawing/2014/main" id="{37A91048-4B8B-44DA-A1B4-A6EF20D7C2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589849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86476324-73BD-431F-BD88-E049C36ACB7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06851" name="Rectangle 6">
            <a:extLst>
              <a:ext uri="{FF2B5EF4-FFF2-40B4-BE49-F238E27FC236}">
                <a16:creationId xmlns:a16="http://schemas.microsoft.com/office/drawing/2014/main" id="{7645D0DC-4554-4F1C-8293-8849EB61FDE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06852" name="Rectangle 7">
            <a:extLst>
              <a:ext uri="{FF2B5EF4-FFF2-40B4-BE49-F238E27FC236}">
                <a16:creationId xmlns:a16="http://schemas.microsoft.com/office/drawing/2014/main" id="{0ADB2C57-05C0-4EC6-846B-BC05DA26E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8FE3EC0A-EAA9-4CD4-ABF4-C6A735B24250}" type="slidenum">
              <a:rPr lang="en-US" altLang="en-US" sz="1300">
                <a:latin typeface="Times New Roman" panose="02020603050405020304" pitchFamily="18" charset="0"/>
              </a:rPr>
              <a:pPr/>
              <a:t>94</a:t>
            </a:fld>
            <a:endParaRPr lang="en-US" altLang="en-US" sz="1300" dirty="0">
              <a:latin typeface="Times New Roman" panose="02020603050405020304" pitchFamily="18" charset="0"/>
            </a:endParaRPr>
          </a:p>
        </p:txBody>
      </p:sp>
      <p:sp>
        <p:nvSpPr>
          <p:cNvPr id="206853" name="Rectangle 2">
            <a:extLst>
              <a:ext uri="{FF2B5EF4-FFF2-40B4-BE49-F238E27FC236}">
                <a16:creationId xmlns:a16="http://schemas.microsoft.com/office/drawing/2014/main" id="{114AD3CA-D7F7-49D7-A10A-FB4B83BE04B5}"/>
              </a:ext>
            </a:extLst>
          </p:cNvPr>
          <p:cNvSpPr>
            <a:spLocks noGrp="1" noRot="1" noChangeAspect="1" noChangeArrowheads="1" noTextEdit="1"/>
          </p:cNvSpPr>
          <p:nvPr>
            <p:ph type="sldImg"/>
          </p:nvPr>
        </p:nvSpPr>
        <p:spPr>
          <a:ln/>
        </p:spPr>
      </p:sp>
      <p:sp>
        <p:nvSpPr>
          <p:cNvPr id="206854" name="Rectangle 3">
            <a:extLst>
              <a:ext uri="{FF2B5EF4-FFF2-40B4-BE49-F238E27FC236}">
                <a16:creationId xmlns:a16="http://schemas.microsoft.com/office/drawing/2014/main" id="{0B81EB95-F202-4A31-B593-8B75F5B6B4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773941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2FFB3A05-3A37-4508-B73E-4341DDBBEED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07875" name="Rectangle 6">
            <a:extLst>
              <a:ext uri="{FF2B5EF4-FFF2-40B4-BE49-F238E27FC236}">
                <a16:creationId xmlns:a16="http://schemas.microsoft.com/office/drawing/2014/main" id="{E8B3A87F-4E0B-4979-8964-77E2004048F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07876" name="Rectangle 7">
            <a:extLst>
              <a:ext uri="{FF2B5EF4-FFF2-40B4-BE49-F238E27FC236}">
                <a16:creationId xmlns:a16="http://schemas.microsoft.com/office/drawing/2014/main" id="{631E5CFF-B379-412F-92B6-401B731AC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450C2B6F-1CFD-463B-B25A-1F127213A1B7}" type="slidenum">
              <a:rPr lang="en-US" altLang="en-US" sz="1300">
                <a:latin typeface="Times New Roman" panose="02020603050405020304" pitchFamily="18" charset="0"/>
              </a:rPr>
              <a:pPr/>
              <a:t>95</a:t>
            </a:fld>
            <a:endParaRPr lang="en-US" altLang="en-US" sz="1300" dirty="0">
              <a:latin typeface="Times New Roman" panose="02020603050405020304" pitchFamily="18" charset="0"/>
            </a:endParaRPr>
          </a:p>
        </p:txBody>
      </p:sp>
      <p:sp>
        <p:nvSpPr>
          <p:cNvPr id="207877" name="Rectangle 2">
            <a:extLst>
              <a:ext uri="{FF2B5EF4-FFF2-40B4-BE49-F238E27FC236}">
                <a16:creationId xmlns:a16="http://schemas.microsoft.com/office/drawing/2014/main" id="{A8EAD643-D928-4D0A-A44D-7FB4504FE882}"/>
              </a:ext>
            </a:extLst>
          </p:cNvPr>
          <p:cNvSpPr>
            <a:spLocks noGrp="1" noRot="1" noChangeAspect="1" noChangeArrowheads="1" noTextEdit="1"/>
          </p:cNvSpPr>
          <p:nvPr>
            <p:ph type="sldImg"/>
          </p:nvPr>
        </p:nvSpPr>
        <p:spPr>
          <a:ln/>
        </p:spPr>
      </p:sp>
      <p:sp>
        <p:nvSpPr>
          <p:cNvPr id="207878" name="Rectangle 3">
            <a:extLst>
              <a:ext uri="{FF2B5EF4-FFF2-40B4-BE49-F238E27FC236}">
                <a16:creationId xmlns:a16="http://schemas.microsoft.com/office/drawing/2014/main" id="{6D3BF4E2-6D34-43A4-A8D6-0C7C9BDDD4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029754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FFD835B1-6314-4282-ADA1-A90813E0715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11971" name="Rectangle 6">
            <a:extLst>
              <a:ext uri="{FF2B5EF4-FFF2-40B4-BE49-F238E27FC236}">
                <a16:creationId xmlns:a16="http://schemas.microsoft.com/office/drawing/2014/main" id="{204FEC89-EC0A-442E-8AF3-EC549C23DDB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11972" name="Rectangle 7">
            <a:extLst>
              <a:ext uri="{FF2B5EF4-FFF2-40B4-BE49-F238E27FC236}">
                <a16:creationId xmlns:a16="http://schemas.microsoft.com/office/drawing/2014/main" id="{24018BCB-1172-443C-828F-4FA053F1B0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FA291AB5-102B-49BE-94B2-09B59EEC0079}" type="slidenum">
              <a:rPr lang="en-US" altLang="en-US" sz="1300">
                <a:latin typeface="Times New Roman" panose="02020603050405020304" pitchFamily="18" charset="0"/>
              </a:rPr>
              <a:pPr/>
              <a:t>97</a:t>
            </a:fld>
            <a:endParaRPr lang="en-US" altLang="en-US" sz="1300" dirty="0">
              <a:latin typeface="Times New Roman" panose="02020603050405020304" pitchFamily="18" charset="0"/>
            </a:endParaRPr>
          </a:p>
        </p:txBody>
      </p:sp>
      <p:sp>
        <p:nvSpPr>
          <p:cNvPr id="211973" name="Rectangle 2">
            <a:extLst>
              <a:ext uri="{FF2B5EF4-FFF2-40B4-BE49-F238E27FC236}">
                <a16:creationId xmlns:a16="http://schemas.microsoft.com/office/drawing/2014/main" id="{EB12ECFA-4E07-416C-8E6C-4EA872A6C712}"/>
              </a:ext>
            </a:extLst>
          </p:cNvPr>
          <p:cNvSpPr>
            <a:spLocks noGrp="1" noRot="1" noChangeAspect="1" noChangeArrowheads="1" noTextEdit="1"/>
          </p:cNvSpPr>
          <p:nvPr>
            <p:ph type="sldImg"/>
          </p:nvPr>
        </p:nvSpPr>
        <p:spPr>
          <a:ln/>
        </p:spPr>
      </p:sp>
      <p:sp>
        <p:nvSpPr>
          <p:cNvPr id="211974" name="Rectangle 3">
            <a:extLst>
              <a:ext uri="{FF2B5EF4-FFF2-40B4-BE49-F238E27FC236}">
                <a16:creationId xmlns:a16="http://schemas.microsoft.com/office/drawing/2014/main" id="{825B752A-AC68-433A-A3B5-CA73934DF9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3869108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0EA2CEE4-8062-4CF6-94C1-3070413E8E2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12995" name="Rectangle 6">
            <a:extLst>
              <a:ext uri="{FF2B5EF4-FFF2-40B4-BE49-F238E27FC236}">
                <a16:creationId xmlns:a16="http://schemas.microsoft.com/office/drawing/2014/main" id="{0E238F75-EEBF-4C8D-93E7-344E74B20C7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12996" name="Rectangle 7">
            <a:extLst>
              <a:ext uri="{FF2B5EF4-FFF2-40B4-BE49-F238E27FC236}">
                <a16:creationId xmlns:a16="http://schemas.microsoft.com/office/drawing/2014/main" id="{3A2D1338-3856-4C20-BB1C-0A54899788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283CB418-3E62-4F27-B73C-A0AF16791A02}" type="slidenum">
              <a:rPr lang="en-US" altLang="en-US" sz="1300">
                <a:latin typeface="Times New Roman" panose="02020603050405020304" pitchFamily="18" charset="0"/>
              </a:rPr>
              <a:pPr/>
              <a:t>98</a:t>
            </a:fld>
            <a:endParaRPr lang="en-US" altLang="en-US" sz="1300" dirty="0">
              <a:latin typeface="Times New Roman" panose="02020603050405020304" pitchFamily="18" charset="0"/>
            </a:endParaRPr>
          </a:p>
        </p:txBody>
      </p:sp>
      <p:sp>
        <p:nvSpPr>
          <p:cNvPr id="212997" name="Rectangle 2">
            <a:extLst>
              <a:ext uri="{FF2B5EF4-FFF2-40B4-BE49-F238E27FC236}">
                <a16:creationId xmlns:a16="http://schemas.microsoft.com/office/drawing/2014/main" id="{901CA565-B9B1-4DD3-9114-811751A50C36}"/>
              </a:ext>
            </a:extLst>
          </p:cNvPr>
          <p:cNvSpPr>
            <a:spLocks noGrp="1" noRot="1" noChangeAspect="1" noChangeArrowheads="1" noTextEdit="1"/>
          </p:cNvSpPr>
          <p:nvPr>
            <p:ph type="sldImg"/>
          </p:nvPr>
        </p:nvSpPr>
        <p:spPr>
          <a:ln/>
        </p:spPr>
      </p:sp>
      <p:sp>
        <p:nvSpPr>
          <p:cNvPr id="212998" name="Rectangle 3">
            <a:extLst>
              <a:ext uri="{FF2B5EF4-FFF2-40B4-BE49-F238E27FC236}">
                <a16:creationId xmlns:a16="http://schemas.microsoft.com/office/drawing/2014/main" id="{6CEF523C-9E11-456E-8AE5-30825C56CD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60025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A659E8A0-2927-465E-BE66-DB31C87B275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14019" name="Rectangle 6">
            <a:extLst>
              <a:ext uri="{FF2B5EF4-FFF2-40B4-BE49-F238E27FC236}">
                <a16:creationId xmlns:a16="http://schemas.microsoft.com/office/drawing/2014/main" id="{4F1EAF07-8846-40C6-AA8F-D9C4AA0409B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14020" name="Rectangle 7">
            <a:extLst>
              <a:ext uri="{FF2B5EF4-FFF2-40B4-BE49-F238E27FC236}">
                <a16:creationId xmlns:a16="http://schemas.microsoft.com/office/drawing/2014/main" id="{6C41455C-2CDD-4A79-AA4E-B4F5CFFC86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5FD0D3A0-DD3B-4E90-9F28-1A1F5F9CAA02}" type="slidenum">
              <a:rPr lang="en-US" altLang="en-US" sz="1300">
                <a:latin typeface="Times New Roman" panose="02020603050405020304" pitchFamily="18" charset="0"/>
              </a:rPr>
              <a:pPr/>
              <a:t>100</a:t>
            </a:fld>
            <a:endParaRPr lang="en-US" altLang="en-US" sz="1300" dirty="0">
              <a:latin typeface="Times New Roman" panose="02020603050405020304" pitchFamily="18" charset="0"/>
            </a:endParaRPr>
          </a:p>
        </p:txBody>
      </p:sp>
      <p:sp>
        <p:nvSpPr>
          <p:cNvPr id="214021" name="Rectangle 2">
            <a:extLst>
              <a:ext uri="{FF2B5EF4-FFF2-40B4-BE49-F238E27FC236}">
                <a16:creationId xmlns:a16="http://schemas.microsoft.com/office/drawing/2014/main" id="{C59FE966-CB70-4AAD-88A2-6A785537B120}"/>
              </a:ext>
            </a:extLst>
          </p:cNvPr>
          <p:cNvSpPr>
            <a:spLocks noGrp="1" noRot="1" noChangeAspect="1" noChangeArrowheads="1" noTextEdit="1"/>
          </p:cNvSpPr>
          <p:nvPr>
            <p:ph type="sldImg"/>
          </p:nvPr>
        </p:nvSpPr>
        <p:spPr>
          <a:ln/>
        </p:spPr>
      </p:sp>
      <p:sp>
        <p:nvSpPr>
          <p:cNvPr id="214022" name="Rectangle 3">
            <a:extLst>
              <a:ext uri="{FF2B5EF4-FFF2-40B4-BE49-F238E27FC236}">
                <a16:creationId xmlns:a16="http://schemas.microsoft.com/office/drawing/2014/main" id="{F5C12A37-9994-4AC5-8D1F-654F016C02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222378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AB113A75-B00E-481B-83F3-31ED052B72D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08899" name="Rectangle 6">
            <a:extLst>
              <a:ext uri="{FF2B5EF4-FFF2-40B4-BE49-F238E27FC236}">
                <a16:creationId xmlns:a16="http://schemas.microsoft.com/office/drawing/2014/main" id="{9A8F0615-DCCA-45D5-813E-B9DBCF341E5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08900" name="Rectangle 7">
            <a:extLst>
              <a:ext uri="{FF2B5EF4-FFF2-40B4-BE49-F238E27FC236}">
                <a16:creationId xmlns:a16="http://schemas.microsoft.com/office/drawing/2014/main" id="{E7F4D494-2DB9-4BAA-A451-0F534256A9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326104E2-762F-4FC8-BC63-D303BE8D49E2}" type="slidenum">
              <a:rPr lang="en-US" altLang="en-US" sz="1300">
                <a:latin typeface="Times New Roman" panose="02020603050405020304" pitchFamily="18" charset="0"/>
              </a:rPr>
              <a:pPr/>
              <a:t>104</a:t>
            </a:fld>
            <a:endParaRPr lang="en-US" altLang="en-US" sz="1300" dirty="0">
              <a:latin typeface="Times New Roman" panose="02020603050405020304" pitchFamily="18" charset="0"/>
            </a:endParaRPr>
          </a:p>
        </p:txBody>
      </p:sp>
      <p:sp>
        <p:nvSpPr>
          <p:cNvPr id="208901" name="Rectangle 2">
            <a:extLst>
              <a:ext uri="{FF2B5EF4-FFF2-40B4-BE49-F238E27FC236}">
                <a16:creationId xmlns:a16="http://schemas.microsoft.com/office/drawing/2014/main" id="{63881C77-E780-4537-B542-02C63A4C0DF5}"/>
              </a:ext>
            </a:extLst>
          </p:cNvPr>
          <p:cNvSpPr>
            <a:spLocks noGrp="1" noRot="1" noChangeAspect="1" noChangeArrowheads="1" noTextEdit="1"/>
          </p:cNvSpPr>
          <p:nvPr>
            <p:ph type="sldImg"/>
          </p:nvPr>
        </p:nvSpPr>
        <p:spPr>
          <a:ln/>
        </p:spPr>
      </p:sp>
      <p:sp>
        <p:nvSpPr>
          <p:cNvPr id="208902" name="Rectangle 3">
            <a:extLst>
              <a:ext uri="{FF2B5EF4-FFF2-40B4-BE49-F238E27FC236}">
                <a16:creationId xmlns:a16="http://schemas.microsoft.com/office/drawing/2014/main" id="{3D2F4EED-A8BC-4A31-BA9D-DB0E57F0D7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8645065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88CC3E96-BD1E-4911-B004-C76C7DEE010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10947" name="Rectangle 6">
            <a:extLst>
              <a:ext uri="{FF2B5EF4-FFF2-40B4-BE49-F238E27FC236}">
                <a16:creationId xmlns:a16="http://schemas.microsoft.com/office/drawing/2014/main" id="{32D18E0F-869B-4D22-B65C-1799BE071C9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10948" name="Rectangle 7">
            <a:extLst>
              <a:ext uri="{FF2B5EF4-FFF2-40B4-BE49-F238E27FC236}">
                <a16:creationId xmlns:a16="http://schemas.microsoft.com/office/drawing/2014/main" id="{71609260-82CD-4FDE-8BD3-7B6301FA68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10AD7EAA-83D5-4B2A-96CB-197F64DD25E6}" type="slidenum">
              <a:rPr lang="en-US" altLang="en-US" sz="1300">
                <a:latin typeface="Times New Roman" panose="02020603050405020304" pitchFamily="18" charset="0"/>
              </a:rPr>
              <a:pPr/>
              <a:t>107</a:t>
            </a:fld>
            <a:endParaRPr lang="en-US" altLang="en-US" sz="1300" dirty="0">
              <a:latin typeface="Times New Roman" panose="02020603050405020304" pitchFamily="18" charset="0"/>
            </a:endParaRPr>
          </a:p>
        </p:txBody>
      </p:sp>
      <p:sp>
        <p:nvSpPr>
          <p:cNvPr id="210949" name="Rectangle 2">
            <a:extLst>
              <a:ext uri="{FF2B5EF4-FFF2-40B4-BE49-F238E27FC236}">
                <a16:creationId xmlns:a16="http://schemas.microsoft.com/office/drawing/2014/main" id="{05DCCC6B-713E-4711-B59B-F519808EA685}"/>
              </a:ext>
            </a:extLst>
          </p:cNvPr>
          <p:cNvSpPr>
            <a:spLocks noGrp="1" noRot="1" noChangeAspect="1" noChangeArrowheads="1" noTextEdit="1"/>
          </p:cNvSpPr>
          <p:nvPr>
            <p:ph type="sldImg"/>
          </p:nvPr>
        </p:nvSpPr>
        <p:spPr>
          <a:ln/>
        </p:spPr>
      </p:sp>
      <p:sp>
        <p:nvSpPr>
          <p:cNvPr id="210950" name="Rectangle 3">
            <a:extLst>
              <a:ext uri="{FF2B5EF4-FFF2-40B4-BE49-F238E27FC236}">
                <a16:creationId xmlns:a16="http://schemas.microsoft.com/office/drawing/2014/main" id="{02D688E9-7723-4A4E-965A-1FD3BE2775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998422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369E320D-661F-4B68-A4FB-7097743E9E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15043" name="Rectangle 6">
            <a:extLst>
              <a:ext uri="{FF2B5EF4-FFF2-40B4-BE49-F238E27FC236}">
                <a16:creationId xmlns:a16="http://schemas.microsoft.com/office/drawing/2014/main" id="{45FDD607-ACD7-4492-B67E-24A75989D28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15044" name="Rectangle 7">
            <a:extLst>
              <a:ext uri="{FF2B5EF4-FFF2-40B4-BE49-F238E27FC236}">
                <a16:creationId xmlns:a16="http://schemas.microsoft.com/office/drawing/2014/main" id="{73B7E332-6DCB-4CED-8092-5766BEE176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E209A1BB-F69A-4EC8-B200-2A15B45DDA64}" type="slidenum">
              <a:rPr lang="en-US" altLang="en-US" sz="1300">
                <a:latin typeface="Times New Roman" panose="02020603050405020304" pitchFamily="18" charset="0"/>
              </a:rPr>
              <a:pPr/>
              <a:t>109</a:t>
            </a:fld>
            <a:endParaRPr lang="en-US" altLang="en-US" sz="1300" dirty="0">
              <a:latin typeface="Times New Roman" panose="02020603050405020304" pitchFamily="18" charset="0"/>
            </a:endParaRPr>
          </a:p>
        </p:txBody>
      </p:sp>
      <p:sp>
        <p:nvSpPr>
          <p:cNvPr id="215045" name="Rectangle 2">
            <a:extLst>
              <a:ext uri="{FF2B5EF4-FFF2-40B4-BE49-F238E27FC236}">
                <a16:creationId xmlns:a16="http://schemas.microsoft.com/office/drawing/2014/main" id="{F419DA5F-03BD-4195-8156-F3FD8DF7CA08}"/>
              </a:ext>
            </a:extLst>
          </p:cNvPr>
          <p:cNvSpPr>
            <a:spLocks noGrp="1" noRot="1" noChangeAspect="1" noChangeArrowheads="1" noTextEdit="1"/>
          </p:cNvSpPr>
          <p:nvPr>
            <p:ph type="sldImg"/>
          </p:nvPr>
        </p:nvSpPr>
        <p:spPr>
          <a:ln/>
        </p:spPr>
      </p:sp>
      <p:sp>
        <p:nvSpPr>
          <p:cNvPr id="215046" name="Rectangle 3">
            <a:extLst>
              <a:ext uri="{FF2B5EF4-FFF2-40B4-BE49-F238E27FC236}">
                <a16:creationId xmlns:a16="http://schemas.microsoft.com/office/drawing/2014/main" id="{051FD4F1-9652-4D02-BEBE-FC6604A0A3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8246858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54A5E5BD-064A-4C75-B756-143A05B560E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16067" name="Rectangle 6">
            <a:extLst>
              <a:ext uri="{FF2B5EF4-FFF2-40B4-BE49-F238E27FC236}">
                <a16:creationId xmlns:a16="http://schemas.microsoft.com/office/drawing/2014/main" id="{14976B6D-1B95-4C33-A178-2A1985B6D21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16068" name="Rectangle 7">
            <a:extLst>
              <a:ext uri="{FF2B5EF4-FFF2-40B4-BE49-F238E27FC236}">
                <a16:creationId xmlns:a16="http://schemas.microsoft.com/office/drawing/2014/main" id="{5C812E20-4916-4073-8DFD-F7D0AC7464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A1BE8745-4731-401F-8655-85E01EB91554}" type="slidenum">
              <a:rPr lang="en-US" altLang="en-US" sz="1300">
                <a:latin typeface="Times New Roman" panose="02020603050405020304" pitchFamily="18" charset="0"/>
              </a:rPr>
              <a:pPr/>
              <a:t>110</a:t>
            </a:fld>
            <a:endParaRPr lang="en-US" altLang="en-US" sz="1300" dirty="0">
              <a:latin typeface="Times New Roman" panose="02020603050405020304" pitchFamily="18" charset="0"/>
            </a:endParaRPr>
          </a:p>
        </p:txBody>
      </p:sp>
      <p:sp>
        <p:nvSpPr>
          <p:cNvPr id="216069" name="Rectangle 2">
            <a:extLst>
              <a:ext uri="{FF2B5EF4-FFF2-40B4-BE49-F238E27FC236}">
                <a16:creationId xmlns:a16="http://schemas.microsoft.com/office/drawing/2014/main" id="{D2C39421-452C-4DEB-821A-5BD2536137F4}"/>
              </a:ext>
            </a:extLst>
          </p:cNvPr>
          <p:cNvSpPr>
            <a:spLocks noGrp="1" noRot="1" noChangeAspect="1" noChangeArrowheads="1" noTextEdit="1"/>
          </p:cNvSpPr>
          <p:nvPr>
            <p:ph type="sldImg"/>
          </p:nvPr>
        </p:nvSpPr>
        <p:spPr>
          <a:ln/>
        </p:spPr>
      </p:sp>
      <p:sp>
        <p:nvSpPr>
          <p:cNvPr id="216070" name="Rectangle 3">
            <a:extLst>
              <a:ext uri="{FF2B5EF4-FFF2-40B4-BE49-F238E27FC236}">
                <a16:creationId xmlns:a16="http://schemas.microsoft.com/office/drawing/2014/main" id="{B6AC5717-84A6-4E05-82EC-F09D784482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90532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8205022A-7801-4D71-863C-0046CA3F278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49507" name="Rectangle 7">
            <a:extLst>
              <a:ext uri="{FF2B5EF4-FFF2-40B4-BE49-F238E27FC236}">
                <a16:creationId xmlns:a16="http://schemas.microsoft.com/office/drawing/2014/main" id="{1C3937FE-63AF-4001-84C7-4E41F86B00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BD604352-A3F4-4D57-9614-7AA0FA229130}" type="slidenum">
              <a:rPr lang="en-US" altLang="en-US" sz="1300">
                <a:latin typeface="Times New Roman" panose="02020603050405020304" pitchFamily="18" charset="0"/>
              </a:rPr>
              <a:pPr/>
              <a:t>9</a:t>
            </a:fld>
            <a:endParaRPr lang="en-US" altLang="en-US" sz="1300" dirty="0">
              <a:latin typeface="Times New Roman" panose="02020603050405020304" pitchFamily="18" charset="0"/>
            </a:endParaRPr>
          </a:p>
        </p:txBody>
      </p:sp>
      <p:sp>
        <p:nvSpPr>
          <p:cNvPr id="149508" name="Rectangle 2">
            <a:extLst>
              <a:ext uri="{FF2B5EF4-FFF2-40B4-BE49-F238E27FC236}">
                <a16:creationId xmlns:a16="http://schemas.microsoft.com/office/drawing/2014/main" id="{2A6610CB-FE32-4530-A37A-C04A330B837F}"/>
              </a:ext>
            </a:extLst>
          </p:cNvPr>
          <p:cNvSpPr>
            <a:spLocks noGrp="1" noRot="1" noChangeAspect="1" noChangeArrowheads="1" noTextEdit="1"/>
          </p:cNvSpPr>
          <p:nvPr>
            <p:ph type="sldImg"/>
          </p:nvPr>
        </p:nvSpPr>
        <p:spPr>
          <a:xfrm>
            <a:off x="546100" y="771525"/>
            <a:ext cx="6494463" cy="3652838"/>
          </a:xfrm>
          <a:ln/>
        </p:spPr>
      </p:sp>
      <p:sp>
        <p:nvSpPr>
          <p:cNvPr id="149509" name="Rectangle 3">
            <a:extLst>
              <a:ext uri="{FF2B5EF4-FFF2-40B4-BE49-F238E27FC236}">
                <a16:creationId xmlns:a16="http://schemas.microsoft.com/office/drawing/2014/main" id="{C0301AF0-625D-42D1-B66E-844DBCEE8459}"/>
              </a:ext>
            </a:extLst>
          </p:cNvPr>
          <p:cNvSpPr>
            <a:spLocks noGrp="1" noChangeArrowheads="1"/>
          </p:cNvSpPr>
          <p:nvPr>
            <p:ph type="body" idx="1"/>
          </p:nvPr>
        </p:nvSpPr>
        <p:spPr>
          <a:xfrm>
            <a:off x="1038914" y="4687626"/>
            <a:ext cx="5620997" cy="46008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Routine site safety and health inspections are designed to catch hazards missed at other stages. This type of inspection should be done at regular intervals, generally on a weekly basis. In addition, procedures should be established that provide a daily inspection of the work area. </a:t>
            </a:r>
          </a:p>
          <a:p>
            <a:pPr eaLnBrk="1" hangingPunct="1"/>
            <a:endParaRPr lang="en-US" altLang="en-US" dirty="0"/>
          </a:p>
          <a:p>
            <a:pPr eaLnBrk="1" hangingPunct="1"/>
            <a:r>
              <a:rPr lang="en-US" altLang="en-US" dirty="0"/>
              <a:t>You can use a checklist already developed or make your own, based on:</a:t>
            </a:r>
          </a:p>
          <a:p>
            <a:pPr eaLnBrk="1" hangingPunct="1"/>
            <a:r>
              <a:rPr lang="en-US" altLang="en-US" dirty="0"/>
              <a:t>- Past problems</a:t>
            </a:r>
          </a:p>
          <a:p>
            <a:pPr eaLnBrk="1" hangingPunct="1"/>
            <a:r>
              <a:rPr lang="en-US" altLang="en-US" dirty="0"/>
              <a:t>- Standards that apply to your industry</a:t>
            </a:r>
          </a:p>
          <a:p>
            <a:pPr eaLnBrk="1" hangingPunct="1"/>
            <a:r>
              <a:rPr lang="en-US" altLang="en-US" dirty="0"/>
              <a:t>- Input from everyone involved</a:t>
            </a:r>
          </a:p>
          <a:p>
            <a:pPr eaLnBrk="1" hangingPunct="1"/>
            <a:r>
              <a:rPr lang="en-US" altLang="en-US" dirty="0"/>
              <a:t>- Your company's safety practices or rules</a:t>
            </a:r>
          </a:p>
          <a:p>
            <a:pPr eaLnBrk="1" hangingPunct="1"/>
            <a:endParaRPr lang="en-US" altLang="en-US" dirty="0"/>
          </a:p>
          <a:p>
            <a:pPr eaLnBrk="1" hangingPunct="1"/>
            <a:r>
              <a:rPr lang="en-US" altLang="en-US" dirty="0"/>
              <a:t>Important things to remember about inspections are: </a:t>
            </a:r>
          </a:p>
          <a:p>
            <a:pPr eaLnBrk="1" hangingPunct="1"/>
            <a:r>
              <a:rPr lang="en-US" altLang="en-US" dirty="0"/>
              <a:t>- Inspections should cover every part of the worksite </a:t>
            </a:r>
          </a:p>
          <a:p>
            <a:pPr eaLnBrk="1" hangingPunct="1"/>
            <a:r>
              <a:rPr lang="en-US" altLang="en-US" dirty="0"/>
              <a:t>- They should be done at regular intervals </a:t>
            </a:r>
          </a:p>
          <a:p>
            <a:pPr eaLnBrk="1" hangingPunct="1"/>
            <a:r>
              <a:rPr lang="en-US" altLang="en-US" dirty="0"/>
              <a:t>- In-house inspectors should be trained to recognize and control hazards </a:t>
            </a:r>
          </a:p>
          <a:p>
            <a:pPr eaLnBrk="1" hangingPunct="1"/>
            <a:r>
              <a:rPr lang="en-US" altLang="en-US" dirty="0"/>
              <a:t>- Identified hazards should be tracked to correction </a:t>
            </a:r>
          </a:p>
          <a:p>
            <a:pPr eaLnBrk="1" hangingPunct="1"/>
            <a:endParaRPr lang="en-US" altLang="en-US" dirty="0"/>
          </a:p>
          <a:p>
            <a:pPr eaLnBrk="1" hangingPunct="1"/>
            <a:r>
              <a:rPr lang="en-US" altLang="en-US" dirty="0"/>
              <a:t>Information from inspections should be used to improve the hazard            prevention and control program.</a:t>
            </a:r>
          </a:p>
        </p:txBody>
      </p:sp>
    </p:spTree>
    <p:extLst>
      <p:ext uri="{BB962C8B-B14F-4D97-AF65-F5344CB8AC3E}">
        <p14:creationId xmlns:p14="http://schemas.microsoft.com/office/powerpoint/2010/main" val="8437769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A4442282-BBDF-4660-BDE4-E07A0CFEBF8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17091" name="Rectangle 6">
            <a:extLst>
              <a:ext uri="{FF2B5EF4-FFF2-40B4-BE49-F238E27FC236}">
                <a16:creationId xmlns:a16="http://schemas.microsoft.com/office/drawing/2014/main" id="{1E81E8F7-DFBE-4563-9AF7-E41D2713F8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17092" name="Rectangle 7">
            <a:extLst>
              <a:ext uri="{FF2B5EF4-FFF2-40B4-BE49-F238E27FC236}">
                <a16:creationId xmlns:a16="http://schemas.microsoft.com/office/drawing/2014/main" id="{A5A0A3B8-32FC-407C-A4BD-18190D7841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6E13183E-5A76-4FC1-ADDD-4EC718686562}" type="slidenum">
              <a:rPr lang="en-US" altLang="en-US" sz="1300">
                <a:latin typeface="Times New Roman" panose="02020603050405020304" pitchFamily="18" charset="0"/>
              </a:rPr>
              <a:pPr/>
              <a:t>111</a:t>
            </a:fld>
            <a:endParaRPr lang="en-US" altLang="en-US" sz="1300" dirty="0">
              <a:latin typeface="Times New Roman" panose="02020603050405020304" pitchFamily="18" charset="0"/>
            </a:endParaRPr>
          </a:p>
        </p:txBody>
      </p:sp>
      <p:sp>
        <p:nvSpPr>
          <p:cNvPr id="217093" name="Rectangle 2">
            <a:extLst>
              <a:ext uri="{FF2B5EF4-FFF2-40B4-BE49-F238E27FC236}">
                <a16:creationId xmlns:a16="http://schemas.microsoft.com/office/drawing/2014/main" id="{BBD1E2C8-9367-42DD-8295-99DE9213F88C}"/>
              </a:ext>
            </a:extLst>
          </p:cNvPr>
          <p:cNvSpPr>
            <a:spLocks noGrp="1" noRot="1" noChangeAspect="1" noChangeArrowheads="1" noTextEdit="1"/>
          </p:cNvSpPr>
          <p:nvPr>
            <p:ph type="sldImg"/>
          </p:nvPr>
        </p:nvSpPr>
        <p:spPr>
          <a:ln/>
        </p:spPr>
      </p:sp>
      <p:sp>
        <p:nvSpPr>
          <p:cNvPr id="217094" name="Rectangle 3">
            <a:extLst>
              <a:ext uri="{FF2B5EF4-FFF2-40B4-BE49-F238E27FC236}">
                <a16:creationId xmlns:a16="http://schemas.microsoft.com/office/drawing/2014/main" id="{6F7A916C-3F92-4B46-8F91-AF352C50BE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0236799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F32C12B7-3DC1-4A4E-B5A1-3B2CC872E81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19139" name="Rectangle 6">
            <a:extLst>
              <a:ext uri="{FF2B5EF4-FFF2-40B4-BE49-F238E27FC236}">
                <a16:creationId xmlns:a16="http://schemas.microsoft.com/office/drawing/2014/main" id="{314F5B51-37B1-49BC-A4FE-DE3CF977BEA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19140" name="Rectangle 7">
            <a:extLst>
              <a:ext uri="{FF2B5EF4-FFF2-40B4-BE49-F238E27FC236}">
                <a16:creationId xmlns:a16="http://schemas.microsoft.com/office/drawing/2014/main" id="{A7F39398-8E76-4B2D-A744-C4BEC16EDA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82DFF45E-7F49-4E7D-8F04-DF83B9DC31D4}" type="slidenum">
              <a:rPr lang="en-US" altLang="en-US" sz="1300">
                <a:latin typeface="Times New Roman" panose="02020603050405020304" pitchFamily="18" charset="0"/>
              </a:rPr>
              <a:pPr/>
              <a:t>113</a:t>
            </a:fld>
            <a:endParaRPr lang="en-US" altLang="en-US" sz="1300" dirty="0">
              <a:latin typeface="Times New Roman" panose="02020603050405020304" pitchFamily="18" charset="0"/>
            </a:endParaRPr>
          </a:p>
        </p:txBody>
      </p:sp>
      <p:sp>
        <p:nvSpPr>
          <p:cNvPr id="219141" name="Rectangle 2">
            <a:extLst>
              <a:ext uri="{FF2B5EF4-FFF2-40B4-BE49-F238E27FC236}">
                <a16:creationId xmlns:a16="http://schemas.microsoft.com/office/drawing/2014/main" id="{CEC3741B-89F3-404E-AFEA-F03C091ED56C}"/>
              </a:ext>
            </a:extLst>
          </p:cNvPr>
          <p:cNvSpPr>
            <a:spLocks noGrp="1" noRot="1" noChangeAspect="1" noChangeArrowheads="1" noTextEdit="1"/>
          </p:cNvSpPr>
          <p:nvPr>
            <p:ph type="sldImg"/>
          </p:nvPr>
        </p:nvSpPr>
        <p:spPr>
          <a:ln/>
        </p:spPr>
      </p:sp>
      <p:sp>
        <p:nvSpPr>
          <p:cNvPr id="219142" name="Rectangle 3">
            <a:extLst>
              <a:ext uri="{FF2B5EF4-FFF2-40B4-BE49-F238E27FC236}">
                <a16:creationId xmlns:a16="http://schemas.microsoft.com/office/drawing/2014/main" id="{48AED529-A499-4832-BF65-DD8CA20D2B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9698941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90A2C73C-08C9-48BC-80EC-7645BB620B8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20163" name="Rectangle 6">
            <a:extLst>
              <a:ext uri="{FF2B5EF4-FFF2-40B4-BE49-F238E27FC236}">
                <a16:creationId xmlns:a16="http://schemas.microsoft.com/office/drawing/2014/main" id="{12A5E39B-4277-465D-A112-09E4A2E357F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20164" name="Rectangle 7">
            <a:extLst>
              <a:ext uri="{FF2B5EF4-FFF2-40B4-BE49-F238E27FC236}">
                <a16:creationId xmlns:a16="http://schemas.microsoft.com/office/drawing/2014/main" id="{4308528B-39A1-4495-A05C-47A0AA9FF7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373409F4-1F18-4D51-B788-FCE664CCE331}" type="slidenum">
              <a:rPr lang="en-US" altLang="en-US" sz="1300">
                <a:latin typeface="Times New Roman" panose="02020603050405020304" pitchFamily="18" charset="0"/>
              </a:rPr>
              <a:pPr/>
              <a:t>114</a:t>
            </a:fld>
            <a:endParaRPr lang="en-US" altLang="en-US" sz="1300" dirty="0">
              <a:latin typeface="Times New Roman" panose="02020603050405020304" pitchFamily="18" charset="0"/>
            </a:endParaRPr>
          </a:p>
        </p:txBody>
      </p:sp>
      <p:sp>
        <p:nvSpPr>
          <p:cNvPr id="220165" name="Rectangle 2">
            <a:extLst>
              <a:ext uri="{FF2B5EF4-FFF2-40B4-BE49-F238E27FC236}">
                <a16:creationId xmlns:a16="http://schemas.microsoft.com/office/drawing/2014/main" id="{6E960137-FEAF-43A7-AD10-6FE19690682D}"/>
              </a:ext>
            </a:extLst>
          </p:cNvPr>
          <p:cNvSpPr>
            <a:spLocks noGrp="1" noRot="1" noChangeAspect="1" noChangeArrowheads="1" noTextEdit="1"/>
          </p:cNvSpPr>
          <p:nvPr>
            <p:ph type="sldImg"/>
          </p:nvPr>
        </p:nvSpPr>
        <p:spPr>
          <a:ln/>
        </p:spPr>
      </p:sp>
      <p:sp>
        <p:nvSpPr>
          <p:cNvPr id="220166" name="Rectangle 3">
            <a:extLst>
              <a:ext uri="{FF2B5EF4-FFF2-40B4-BE49-F238E27FC236}">
                <a16:creationId xmlns:a16="http://schemas.microsoft.com/office/drawing/2014/main" id="{4782B0E6-C81C-4CE4-850F-89ECC2AC2A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0589766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F4334BC-8932-4AEB-A788-ACB92818E80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9203" name="Rectangle 6">
            <a:extLst>
              <a:ext uri="{FF2B5EF4-FFF2-40B4-BE49-F238E27FC236}">
                <a16:creationId xmlns:a16="http://schemas.microsoft.com/office/drawing/2014/main" id="{B3B698E7-1303-4D13-85EA-3698A3C14A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79204" name="Rectangle 7">
            <a:extLst>
              <a:ext uri="{FF2B5EF4-FFF2-40B4-BE49-F238E27FC236}">
                <a16:creationId xmlns:a16="http://schemas.microsoft.com/office/drawing/2014/main" id="{9DD78140-86D8-46D9-A96B-EC86BF59BE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74D2745-F381-467B-B53E-22EE7777F6F7}" type="slidenum">
              <a:rPr lang="en-US" altLang="en-US" sz="1300">
                <a:latin typeface="Times New Roman" panose="02020603050405020304" pitchFamily="18" charset="0"/>
              </a:rPr>
              <a:pPr/>
              <a:t>115</a:t>
            </a:fld>
            <a:endParaRPr lang="en-US" altLang="en-US" sz="1300" dirty="0">
              <a:latin typeface="Times New Roman" panose="02020603050405020304" pitchFamily="18" charset="0"/>
            </a:endParaRPr>
          </a:p>
        </p:txBody>
      </p:sp>
      <p:sp>
        <p:nvSpPr>
          <p:cNvPr id="179205" name="Rectangle 2">
            <a:extLst>
              <a:ext uri="{FF2B5EF4-FFF2-40B4-BE49-F238E27FC236}">
                <a16:creationId xmlns:a16="http://schemas.microsoft.com/office/drawing/2014/main" id="{E0A48598-E0BE-422C-9A78-54DFF815311A}"/>
              </a:ext>
            </a:extLst>
          </p:cNvPr>
          <p:cNvSpPr>
            <a:spLocks noGrp="1" noRot="1" noChangeAspect="1" noChangeArrowheads="1" noTextEdit="1"/>
          </p:cNvSpPr>
          <p:nvPr>
            <p:ph type="sldImg"/>
          </p:nvPr>
        </p:nvSpPr>
        <p:spPr>
          <a:ln/>
        </p:spPr>
      </p:sp>
      <p:sp>
        <p:nvSpPr>
          <p:cNvPr id="179206" name="Rectangle 3">
            <a:extLst>
              <a:ext uri="{FF2B5EF4-FFF2-40B4-BE49-F238E27FC236}">
                <a16:creationId xmlns:a16="http://schemas.microsoft.com/office/drawing/2014/main" id="{37ED3717-415E-4B0D-A556-AD2DB99238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9518617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F4334BC-8932-4AEB-A788-ACB92818E80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9203" name="Rectangle 6">
            <a:extLst>
              <a:ext uri="{FF2B5EF4-FFF2-40B4-BE49-F238E27FC236}">
                <a16:creationId xmlns:a16="http://schemas.microsoft.com/office/drawing/2014/main" id="{B3B698E7-1303-4D13-85EA-3698A3C14A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79204" name="Rectangle 7">
            <a:extLst>
              <a:ext uri="{FF2B5EF4-FFF2-40B4-BE49-F238E27FC236}">
                <a16:creationId xmlns:a16="http://schemas.microsoft.com/office/drawing/2014/main" id="{9DD78140-86D8-46D9-A96B-EC86BF59BE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74D2745-F381-467B-B53E-22EE7777F6F7}" type="slidenum">
              <a:rPr lang="en-US" altLang="en-US" sz="1300">
                <a:latin typeface="Times New Roman" panose="02020603050405020304" pitchFamily="18" charset="0"/>
              </a:rPr>
              <a:pPr/>
              <a:t>125</a:t>
            </a:fld>
            <a:endParaRPr lang="en-US" altLang="en-US" sz="1300" dirty="0">
              <a:latin typeface="Times New Roman" panose="02020603050405020304" pitchFamily="18" charset="0"/>
            </a:endParaRPr>
          </a:p>
        </p:txBody>
      </p:sp>
      <p:sp>
        <p:nvSpPr>
          <p:cNvPr id="179205" name="Rectangle 2">
            <a:extLst>
              <a:ext uri="{FF2B5EF4-FFF2-40B4-BE49-F238E27FC236}">
                <a16:creationId xmlns:a16="http://schemas.microsoft.com/office/drawing/2014/main" id="{E0A48598-E0BE-422C-9A78-54DFF815311A}"/>
              </a:ext>
            </a:extLst>
          </p:cNvPr>
          <p:cNvSpPr>
            <a:spLocks noGrp="1" noRot="1" noChangeAspect="1" noChangeArrowheads="1" noTextEdit="1"/>
          </p:cNvSpPr>
          <p:nvPr>
            <p:ph type="sldImg"/>
          </p:nvPr>
        </p:nvSpPr>
        <p:spPr>
          <a:ln/>
        </p:spPr>
      </p:sp>
      <p:sp>
        <p:nvSpPr>
          <p:cNvPr id="179206" name="Rectangle 3">
            <a:extLst>
              <a:ext uri="{FF2B5EF4-FFF2-40B4-BE49-F238E27FC236}">
                <a16:creationId xmlns:a16="http://schemas.microsoft.com/office/drawing/2014/main" id="{37ED3717-415E-4B0D-A556-AD2DB99238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190656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6BE6E712-5ACA-4FDF-8CB6-11FC42EE816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21187" name="Rectangle 6">
            <a:extLst>
              <a:ext uri="{FF2B5EF4-FFF2-40B4-BE49-F238E27FC236}">
                <a16:creationId xmlns:a16="http://schemas.microsoft.com/office/drawing/2014/main" id="{911224B8-540B-45F3-AA1E-6972D9B3A21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21188" name="Rectangle 7">
            <a:extLst>
              <a:ext uri="{FF2B5EF4-FFF2-40B4-BE49-F238E27FC236}">
                <a16:creationId xmlns:a16="http://schemas.microsoft.com/office/drawing/2014/main" id="{7E00D0DE-73D3-4A2C-A7C4-790FDC73BD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FCB4CE27-36AA-4E2E-9CB2-BC3CA45F5F44}" type="slidenum">
              <a:rPr lang="en-US" altLang="en-US" sz="1300">
                <a:latin typeface="Times New Roman" panose="02020603050405020304" pitchFamily="18" charset="0"/>
              </a:rPr>
              <a:pPr/>
              <a:t>127</a:t>
            </a:fld>
            <a:endParaRPr lang="en-US" altLang="en-US" sz="1300" dirty="0">
              <a:latin typeface="Times New Roman" panose="02020603050405020304" pitchFamily="18" charset="0"/>
            </a:endParaRPr>
          </a:p>
        </p:txBody>
      </p:sp>
      <p:sp>
        <p:nvSpPr>
          <p:cNvPr id="221189" name="Rectangle 2">
            <a:extLst>
              <a:ext uri="{FF2B5EF4-FFF2-40B4-BE49-F238E27FC236}">
                <a16:creationId xmlns:a16="http://schemas.microsoft.com/office/drawing/2014/main" id="{27D15D6F-3C96-49FC-8824-778AB9B5D40F}"/>
              </a:ext>
            </a:extLst>
          </p:cNvPr>
          <p:cNvSpPr>
            <a:spLocks noGrp="1" noRot="1" noChangeAspect="1" noChangeArrowheads="1" noTextEdit="1"/>
          </p:cNvSpPr>
          <p:nvPr>
            <p:ph type="sldImg"/>
          </p:nvPr>
        </p:nvSpPr>
        <p:spPr>
          <a:ln/>
        </p:spPr>
      </p:sp>
      <p:sp>
        <p:nvSpPr>
          <p:cNvPr id="221190" name="Rectangle 3">
            <a:extLst>
              <a:ext uri="{FF2B5EF4-FFF2-40B4-BE49-F238E27FC236}">
                <a16:creationId xmlns:a16="http://schemas.microsoft.com/office/drawing/2014/main" id="{3C3E820B-FE5E-46CC-B2D8-E49A16B588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935491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41D4A362-1E37-4055-8E39-EE2B1FE0B29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22211" name="Rectangle 6">
            <a:extLst>
              <a:ext uri="{FF2B5EF4-FFF2-40B4-BE49-F238E27FC236}">
                <a16:creationId xmlns:a16="http://schemas.microsoft.com/office/drawing/2014/main" id="{9A7082E5-11A4-42B5-8A36-882EF9BC96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22212" name="Rectangle 7">
            <a:extLst>
              <a:ext uri="{FF2B5EF4-FFF2-40B4-BE49-F238E27FC236}">
                <a16:creationId xmlns:a16="http://schemas.microsoft.com/office/drawing/2014/main" id="{BF959E99-E1CF-4661-8325-91289E2288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BBDACFDA-F09F-40CE-9B84-515D8D517FD2}" type="slidenum">
              <a:rPr lang="en-US" altLang="en-US" sz="1300">
                <a:latin typeface="Times New Roman" panose="02020603050405020304" pitchFamily="18" charset="0"/>
              </a:rPr>
              <a:pPr/>
              <a:t>128</a:t>
            </a:fld>
            <a:endParaRPr lang="en-US" altLang="en-US" sz="1300" dirty="0">
              <a:latin typeface="Times New Roman" panose="02020603050405020304" pitchFamily="18" charset="0"/>
            </a:endParaRPr>
          </a:p>
        </p:txBody>
      </p:sp>
      <p:sp>
        <p:nvSpPr>
          <p:cNvPr id="222213" name="Rectangle 2">
            <a:extLst>
              <a:ext uri="{FF2B5EF4-FFF2-40B4-BE49-F238E27FC236}">
                <a16:creationId xmlns:a16="http://schemas.microsoft.com/office/drawing/2014/main" id="{5660CB9C-518C-4553-83AE-9A21F8DACC91}"/>
              </a:ext>
            </a:extLst>
          </p:cNvPr>
          <p:cNvSpPr>
            <a:spLocks noGrp="1" noRot="1" noChangeAspect="1" noChangeArrowheads="1" noTextEdit="1"/>
          </p:cNvSpPr>
          <p:nvPr>
            <p:ph type="sldImg"/>
          </p:nvPr>
        </p:nvSpPr>
        <p:spPr>
          <a:ln/>
        </p:spPr>
      </p:sp>
      <p:sp>
        <p:nvSpPr>
          <p:cNvPr id="222214" name="Rectangle 3">
            <a:extLst>
              <a:ext uri="{FF2B5EF4-FFF2-40B4-BE49-F238E27FC236}">
                <a16:creationId xmlns:a16="http://schemas.microsoft.com/office/drawing/2014/main" id="{54C4D047-34B9-4B2D-A326-214F6A9C9F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757967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7A5755C1-459C-4117-8A9E-DD58DC806D3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23235" name="Rectangle 6">
            <a:extLst>
              <a:ext uri="{FF2B5EF4-FFF2-40B4-BE49-F238E27FC236}">
                <a16:creationId xmlns:a16="http://schemas.microsoft.com/office/drawing/2014/main" id="{4DE74F73-A106-43FF-89FA-E89FF7270B6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23236" name="Rectangle 7">
            <a:extLst>
              <a:ext uri="{FF2B5EF4-FFF2-40B4-BE49-F238E27FC236}">
                <a16:creationId xmlns:a16="http://schemas.microsoft.com/office/drawing/2014/main" id="{AC7FB6BE-8469-49D6-9E7A-275D6132B5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9C304B48-0AC3-439A-85D0-E43D575C5690}" type="slidenum">
              <a:rPr lang="en-US" altLang="en-US" sz="1300">
                <a:latin typeface="Times New Roman" panose="02020603050405020304" pitchFamily="18" charset="0"/>
              </a:rPr>
              <a:pPr/>
              <a:t>129</a:t>
            </a:fld>
            <a:endParaRPr lang="en-US" altLang="en-US" sz="1300" dirty="0">
              <a:latin typeface="Times New Roman" panose="02020603050405020304" pitchFamily="18" charset="0"/>
            </a:endParaRPr>
          </a:p>
        </p:txBody>
      </p:sp>
      <p:sp>
        <p:nvSpPr>
          <p:cNvPr id="223237" name="Rectangle 2">
            <a:extLst>
              <a:ext uri="{FF2B5EF4-FFF2-40B4-BE49-F238E27FC236}">
                <a16:creationId xmlns:a16="http://schemas.microsoft.com/office/drawing/2014/main" id="{9949C71D-CB94-4DD3-A381-0A79466561C5}"/>
              </a:ext>
            </a:extLst>
          </p:cNvPr>
          <p:cNvSpPr>
            <a:spLocks noGrp="1" noRot="1" noChangeAspect="1" noChangeArrowheads="1" noTextEdit="1"/>
          </p:cNvSpPr>
          <p:nvPr>
            <p:ph type="sldImg"/>
          </p:nvPr>
        </p:nvSpPr>
        <p:spPr>
          <a:ln/>
        </p:spPr>
      </p:sp>
      <p:sp>
        <p:nvSpPr>
          <p:cNvPr id="223238" name="Rectangle 3">
            <a:extLst>
              <a:ext uri="{FF2B5EF4-FFF2-40B4-BE49-F238E27FC236}">
                <a16:creationId xmlns:a16="http://schemas.microsoft.com/office/drawing/2014/main" id="{AAD8E3A4-F5BE-4894-B2D0-B03E43FC00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5568531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BE7F1B60-2979-40DB-B765-5CB361E0E55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24259" name="Rectangle 6">
            <a:extLst>
              <a:ext uri="{FF2B5EF4-FFF2-40B4-BE49-F238E27FC236}">
                <a16:creationId xmlns:a16="http://schemas.microsoft.com/office/drawing/2014/main" id="{8BCF77C5-BBC6-4010-B345-648070D83A9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24260" name="Rectangle 7">
            <a:extLst>
              <a:ext uri="{FF2B5EF4-FFF2-40B4-BE49-F238E27FC236}">
                <a16:creationId xmlns:a16="http://schemas.microsoft.com/office/drawing/2014/main" id="{608778B4-7BBD-483A-BB4C-0585DBF6C4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3002988C-C54B-47DF-8FD6-CC02BBDC90C3}" type="slidenum">
              <a:rPr lang="en-US" altLang="en-US" sz="1300">
                <a:latin typeface="Times New Roman" panose="02020603050405020304" pitchFamily="18" charset="0"/>
              </a:rPr>
              <a:pPr/>
              <a:t>130</a:t>
            </a:fld>
            <a:endParaRPr lang="en-US" altLang="en-US" sz="1300" dirty="0">
              <a:latin typeface="Times New Roman" panose="02020603050405020304" pitchFamily="18" charset="0"/>
            </a:endParaRPr>
          </a:p>
        </p:txBody>
      </p:sp>
      <p:sp>
        <p:nvSpPr>
          <p:cNvPr id="224261" name="Rectangle 2">
            <a:extLst>
              <a:ext uri="{FF2B5EF4-FFF2-40B4-BE49-F238E27FC236}">
                <a16:creationId xmlns:a16="http://schemas.microsoft.com/office/drawing/2014/main" id="{E5C1E626-CB8C-41C5-BA10-1BE1D2DA6627}"/>
              </a:ext>
            </a:extLst>
          </p:cNvPr>
          <p:cNvSpPr>
            <a:spLocks noGrp="1" noRot="1" noChangeAspect="1" noChangeArrowheads="1" noTextEdit="1"/>
          </p:cNvSpPr>
          <p:nvPr>
            <p:ph type="sldImg"/>
          </p:nvPr>
        </p:nvSpPr>
        <p:spPr>
          <a:ln/>
        </p:spPr>
      </p:sp>
      <p:sp>
        <p:nvSpPr>
          <p:cNvPr id="224262" name="Rectangle 3">
            <a:extLst>
              <a:ext uri="{FF2B5EF4-FFF2-40B4-BE49-F238E27FC236}">
                <a16:creationId xmlns:a16="http://schemas.microsoft.com/office/drawing/2014/main" id="{DE533AAF-75E5-4820-95D2-E6F80C4B11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03838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1120D028-5FC8-4A3E-8EAB-DDBB9E15F3A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25283" name="Rectangle 6">
            <a:extLst>
              <a:ext uri="{FF2B5EF4-FFF2-40B4-BE49-F238E27FC236}">
                <a16:creationId xmlns:a16="http://schemas.microsoft.com/office/drawing/2014/main" id="{B673F4E4-3BE4-4123-8959-A74626BF75D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25284" name="Rectangle 7">
            <a:extLst>
              <a:ext uri="{FF2B5EF4-FFF2-40B4-BE49-F238E27FC236}">
                <a16:creationId xmlns:a16="http://schemas.microsoft.com/office/drawing/2014/main" id="{3720B610-E1B8-42FA-8982-7EA3DD4D2C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968B2607-3088-42FA-BE92-A1EDF8C0CEDC}" type="slidenum">
              <a:rPr lang="en-US" altLang="en-US" sz="1300">
                <a:latin typeface="Times New Roman" panose="02020603050405020304" pitchFamily="18" charset="0"/>
              </a:rPr>
              <a:pPr/>
              <a:t>133</a:t>
            </a:fld>
            <a:endParaRPr lang="en-US" altLang="en-US" sz="1300" dirty="0">
              <a:latin typeface="Times New Roman" panose="02020603050405020304" pitchFamily="18" charset="0"/>
            </a:endParaRPr>
          </a:p>
        </p:txBody>
      </p:sp>
      <p:sp>
        <p:nvSpPr>
          <p:cNvPr id="225285" name="Rectangle 2">
            <a:extLst>
              <a:ext uri="{FF2B5EF4-FFF2-40B4-BE49-F238E27FC236}">
                <a16:creationId xmlns:a16="http://schemas.microsoft.com/office/drawing/2014/main" id="{E7E9A301-DB3F-4B35-82BD-75180DA6E3AF}"/>
              </a:ext>
            </a:extLst>
          </p:cNvPr>
          <p:cNvSpPr>
            <a:spLocks noGrp="1" noRot="1" noChangeAspect="1" noChangeArrowheads="1" noTextEdit="1"/>
          </p:cNvSpPr>
          <p:nvPr>
            <p:ph type="sldImg"/>
          </p:nvPr>
        </p:nvSpPr>
        <p:spPr>
          <a:ln/>
        </p:spPr>
      </p:sp>
      <p:sp>
        <p:nvSpPr>
          <p:cNvPr id="225286" name="Rectangle 3">
            <a:extLst>
              <a:ext uri="{FF2B5EF4-FFF2-40B4-BE49-F238E27FC236}">
                <a16:creationId xmlns:a16="http://schemas.microsoft.com/office/drawing/2014/main" id="{9B3DC91A-0B9C-462B-8ECD-F693587888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07823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F7EE3040-FBDA-4E02-803E-00AD2991C03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50531" name="Rectangle 7">
            <a:extLst>
              <a:ext uri="{FF2B5EF4-FFF2-40B4-BE49-F238E27FC236}">
                <a16:creationId xmlns:a16="http://schemas.microsoft.com/office/drawing/2014/main" id="{E1683F06-1C2B-40AF-ACD8-B636A001D7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A7A8B517-8543-445F-B656-B67A32C52D51}" type="slidenum">
              <a:rPr lang="en-US" altLang="en-US" sz="1300">
                <a:latin typeface="Times New Roman" panose="02020603050405020304" pitchFamily="18" charset="0"/>
              </a:rPr>
              <a:pPr/>
              <a:t>10</a:t>
            </a:fld>
            <a:endParaRPr lang="en-US" altLang="en-US" sz="1300" dirty="0">
              <a:latin typeface="Times New Roman" panose="02020603050405020304" pitchFamily="18" charset="0"/>
            </a:endParaRPr>
          </a:p>
        </p:txBody>
      </p:sp>
      <p:sp>
        <p:nvSpPr>
          <p:cNvPr id="150532" name="Rectangle 2">
            <a:extLst>
              <a:ext uri="{FF2B5EF4-FFF2-40B4-BE49-F238E27FC236}">
                <a16:creationId xmlns:a16="http://schemas.microsoft.com/office/drawing/2014/main" id="{DA4CED9D-DA1E-44D1-AC7F-D2D7A91F4AAC}"/>
              </a:ext>
            </a:extLst>
          </p:cNvPr>
          <p:cNvSpPr>
            <a:spLocks noGrp="1" noRot="1" noChangeAspect="1" noChangeArrowheads="1" noTextEdit="1"/>
          </p:cNvSpPr>
          <p:nvPr>
            <p:ph type="sldImg"/>
          </p:nvPr>
        </p:nvSpPr>
        <p:spPr>
          <a:ln/>
        </p:spPr>
      </p:sp>
      <p:sp>
        <p:nvSpPr>
          <p:cNvPr id="150533" name="Rectangle 3">
            <a:extLst>
              <a:ext uri="{FF2B5EF4-FFF2-40B4-BE49-F238E27FC236}">
                <a16:creationId xmlns:a16="http://schemas.microsoft.com/office/drawing/2014/main" id="{9251CE0D-CA9B-422B-9F4D-B01A57FEAF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1187460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D1208106-F6D7-4B5D-859C-13D47EEE45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0BB1BF8A-2606-4ADB-9384-72A3646C9A92}" type="slidenum">
              <a:rPr lang="en-US" altLang="en-US" sz="1300">
                <a:latin typeface="Times New Roman" panose="02020603050405020304" pitchFamily="18" charset="0"/>
              </a:rPr>
              <a:pPr/>
              <a:t>134</a:t>
            </a:fld>
            <a:endParaRPr lang="en-US" altLang="en-US" sz="1300" dirty="0">
              <a:latin typeface="Times New Roman" panose="02020603050405020304" pitchFamily="18" charset="0"/>
            </a:endParaRPr>
          </a:p>
        </p:txBody>
      </p:sp>
      <p:sp>
        <p:nvSpPr>
          <p:cNvPr id="226307" name="Rectangle 2">
            <a:extLst>
              <a:ext uri="{FF2B5EF4-FFF2-40B4-BE49-F238E27FC236}">
                <a16:creationId xmlns:a16="http://schemas.microsoft.com/office/drawing/2014/main" id="{CF63640D-806C-4AB4-A49E-C1D62F44FCDB}"/>
              </a:ext>
            </a:extLst>
          </p:cNvPr>
          <p:cNvSpPr>
            <a:spLocks noChangeArrowheads="1"/>
          </p:cNvSpPr>
          <p:nvPr/>
        </p:nvSpPr>
        <p:spPr bwMode="auto">
          <a:xfrm>
            <a:off x="4298895" y="1"/>
            <a:ext cx="3287970" cy="49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6308" name="Rectangle 3">
            <a:extLst>
              <a:ext uri="{FF2B5EF4-FFF2-40B4-BE49-F238E27FC236}">
                <a16:creationId xmlns:a16="http://schemas.microsoft.com/office/drawing/2014/main" id="{07576D32-DC40-41BD-8547-6D614E68BE01}"/>
              </a:ext>
            </a:extLst>
          </p:cNvPr>
          <p:cNvSpPr>
            <a:spLocks noChangeArrowheads="1"/>
          </p:cNvSpPr>
          <p:nvPr/>
        </p:nvSpPr>
        <p:spPr bwMode="auto">
          <a:xfrm>
            <a:off x="4298895" y="9406360"/>
            <a:ext cx="3287970" cy="49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812" tIns="0" rIns="20812" bIns="0" anchor="b"/>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altLang="en-US" sz="1000" i="1" dirty="0">
                <a:latin typeface="Times New Roman" panose="02020603050405020304" pitchFamily="18" charset="0"/>
              </a:rPr>
              <a:t>20</a:t>
            </a:r>
          </a:p>
        </p:txBody>
      </p:sp>
      <p:sp>
        <p:nvSpPr>
          <p:cNvPr id="226309" name="Rectangle 4">
            <a:extLst>
              <a:ext uri="{FF2B5EF4-FFF2-40B4-BE49-F238E27FC236}">
                <a16:creationId xmlns:a16="http://schemas.microsoft.com/office/drawing/2014/main" id="{25C4C530-5A30-412D-ADD6-4C5150B33813}"/>
              </a:ext>
            </a:extLst>
          </p:cNvPr>
          <p:cNvSpPr>
            <a:spLocks noChangeArrowheads="1"/>
          </p:cNvSpPr>
          <p:nvPr/>
        </p:nvSpPr>
        <p:spPr bwMode="auto">
          <a:xfrm>
            <a:off x="0" y="9406360"/>
            <a:ext cx="3287971" cy="49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6310" name="Rectangle 5">
            <a:extLst>
              <a:ext uri="{FF2B5EF4-FFF2-40B4-BE49-F238E27FC236}">
                <a16:creationId xmlns:a16="http://schemas.microsoft.com/office/drawing/2014/main" id="{9E63E105-566E-44A4-8EAA-B29025DD714F}"/>
              </a:ext>
            </a:extLst>
          </p:cNvPr>
          <p:cNvSpPr>
            <a:spLocks noChangeArrowheads="1"/>
          </p:cNvSpPr>
          <p:nvPr/>
        </p:nvSpPr>
        <p:spPr bwMode="auto">
          <a:xfrm>
            <a:off x="0" y="1"/>
            <a:ext cx="3287971" cy="49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6311" name="Rectangle 6">
            <a:extLst>
              <a:ext uri="{FF2B5EF4-FFF2-40B4-BE49-F238E27FC236}">
                <a16:creationId xmlns:a16="http://schemas.microsoft.com/office/drawing/2014/main" id="{C1085A48-7FAE-4B37-BB17-637751840DF8}"/>
              </a:ext>
            </a:extLst>
          </p:cNvPr>
          <p:cNvSpPr>
            <a:spLocks noGrp="1" noRot="1" noChangeAspect="1" noChangeArrowheads="1" noTextEdit="1"/>
          </p:cNvSpPr>
          <p:nvPr>
            <p:ph type="sldImg"/>
          </p:nvPr>
        </p:nvSpPr>
        <p:spPr>
          <a:xfrm>
            <a:off x="508000" y="750888"/>
            <a:ext cx="6572250" cy="3697287"/>
          </a:xfrm>
          <a:ln w="12700" cap="flat">
            <a:solidFill>
              <a:schemeClr val="tx1"/>
            </a:solidFill>
          </a:ln>
        </p:spPr>
      </p:sp>
      <p:sp>
        <p:nvSpPr>
          <p:cNvPr id="226312" name="Rectangle 7">
            <a:extLst>
              <a:ext uri="{FF2B5EF4-FFF2-40B4-BE49-F238E27FC236}">
                <a16:creationId xmlns:a16="http://schemas.microsoft.com/office/drawing/2014/main" id="{A82FFA17-54FE-45BC-8131-6CA62686D9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61" tIns="48563" rIns="98861" bIns="48563"/>
          <a:lstStyle/>
          <a:p>
            <a:endParaRPr lang="en-US" altLang="en-US" dirty="0"/>
          </a:p>
        </p:txBody>
      </p:sp>
    </p:spTree>
    <p:extLst>
      <p:ext uri="{BB962C8B-B14F-4D97-AF65-F5344CB8AC3E}">
        <p14:creationId xmlns:p14="http://schemas.microsoft.com/office/powerpoint/2010/main" val="37085672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B548FDFF-DCC0-4392-9E63-7635B54B92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2589EF05-E932-440F-957E-91F6FF668323}" type="slidenum">
              <a:rPr lang="en-US" altLang="en-US" sz="1300">
                <a:latin typeface="Times New Roman" panose="02020603050405020304" pitchFamily="18" charset="0"/>
              </a:rPr>
              <a:pPr/>
              <a:t>135</a:t>
            </a:fld>
            <a:endParaRPr lang="en-US" altLang="en-US" sz="1300" dirty="0">
              <a:latin typeface="Times New Roman" panose="02020603050405020304" pitchFamily="18" charset="0"/>
            </a:endParaRPr>
          </a:p>
        </p:txBody>
      </p:sp>
      <p:sp>
        <p:nvSpPr>
          <p:cNvPr id="227331" name="Rectangle 2">
            <a:extLst>
              <a:ext uri="{FF2B5EF4-FFF2-40B4-BE49-F238E27FC236}">
                <a16:creationId xmlns:a16="http://schemas.microsoft.com/office/drawing/2014/main" id="{961F026E-3D51-4D2D-BC9D-7861E00B348E}"/>
              </a:ext>
            </a:extLst>
          </p:cNvPr>
          <p:cNvSpPr>
            <a:spLocks noChangeArrowheads="1"/>
          </p:cNvSpPr>
          <p:nvPr/>
        </p:nvSpPr>
        <p:spPr bwMode="auto">
          <a:xfrm>
            <a:off x="4298895" y="1"/>
            <a:ext cx="3287970" cy="49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7332" name="Rectangle 3">
            <a:extLst>
              <a:ext uri="{FF2B5EF4-FFF2-40B4-BE49-F238E27FC236}">
                <a16:creationId xmlns:a16="http://schemas.microsoft.com/office/drawing/2014/main" id="{2C058DA6-A3C0-45E9-85B0-BCF45EE7083F}"/>
              </a:ext>
            </a:extLst>
          </p:cNvPr>
          <p:cNvSpPr>
            <a:spLocks noChangeArrowheads="1"/>
          </p:cNvSpPr>
          <p:nvPr/>
        </p:nvSpPr>
        <p:spPr bwMode="auto">
          <a:xfrm>
            <a:off x="4298895" y="9406360"/>
            <a:ext cx="3287970" cy="49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812" tIns="0" rIns="20812" bIns="0" anchor="b"/>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altLang="en-US" sz="1000" i="1" dirty="0">
                <a:latin typeface="Times New Roman" panose="02020603050405020304" pitchFamily="18" charset="0"/>
              </a:rPr>
              <a:t>23</a:t>
            </a:r>
          </a:p>
        </p:txBody>
      </p:sp>
      <p:sp>
        <p:nvSpPr>
          <p:cNvPr id="227333" name="Rectangle 4">
            <a:extLst>
              <a:ext uri="{FF2B5EF4-FFF2-40B4-BE49-F238E27FC236}">
                <a16:creationId xmlns:a16="http://schemas.microsoft.com/office/drawing/2014/main" id="{D6831BE4-A37C-4281-94AE-0EBBA4C8C7EB}"/>
              </a:ext>
            </a:extLst>
          </p:cNvPr>
          <p:cNvSpPr>
            <a:spLocks noChangeArrowheads="1"/>
          </p:cNvSpPr>
          <p:nvPr/>
        </p:nvSpPr>
        <p:spPr bwMode="auto">
          <a:xfrm>
            <a:off x="0" y="9406360"/>
            <a:ext cx="3287971" cy="49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7334" name="Rectangle 5">
            <a:extLst>
              <a:ext uri="{FF2B5EF4-FFF2-40B4-BE49-F238E27FC236}">
                <a16:creationId xmlns:a16="http://schemas.microsoft.com/office/drawing/2014/main" id="{1E094F56-BD6A-492D-9EDA-EE0896A6EEA8}"/>
              </a:ext>
            </a:extLst>
          </p:cNvPr>
          <p:cNvSpPr>
            <a:spLocks noChangeArrowheads="1"/>
          </p:cNvSpPr>
          <p:nvPr/>
        </p:nvSpPr>
        <p:spPr bwMode="auto">
          <a:xfrm>
            <a:off x="0" y="1"/>
            <a:ext cx="3287971" cy="49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7335" name="Rectangle 6">
            <a:extLst>
              <a:ext uri="{FF2B5EF4-FFF2-40B4-BE49-F238E27FC236}">
                <a16:creationId xmlns:a16="http://schemas.microsoft.com/office/drawing/2014/main" id="{9F90E559-3AC7-41B9-83AD-B1AD18D57800}"/>
              </a:ext>
            </a:extLst>
          </p:cNvPr>
          <p:cNvSpPr>
            <a:spLocks noGrp="1" noRot="1" noChangeAspect="1" noChangeArrowheads="1" noTextEdit="1"/>
          </p:cNvSpPr>
          <p:nvPr>
            <p:ph type="sldImg"/>
          </p:nvPr>
        </p:nvSpPr>
        <p:spPr>
          <a:xfrm>
            <a:off x="508000" y="750888"/>
            <a:ext cx="6572250" cy="3697287"/>
          </a:xfrm>
          <a:ln w="12700" cap="flat">
            <a:solidFill>
              <a:schemeClr val="tx1"/>
            </a:solidFill>
          </a:ln>
        </p:spPr>
      </p:sp>
      <p:sp>
        <p:nvSpPr>
          <p:cNvPr id="227336" name="Rectangle 7">
            <a:extLst>
              <a:ext uri="{FF2B5EF4-FFF2-40B4-BE49-F238E27FC236}">
                <a16:creationId xmlns:a16="http://schemas.microsoft.com/office/drawing/2014/main" id="{B5A27956-F6B1-4AE5-8814-6EE7520973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61" tIns="48563" rIns="98861" bIns="48563"/>
          <a:lstStyle/>
          <a:p>
            <a:endParaRPr lang="en-US" altLang="en-US" dirty="0"/>
          </a:p>
        </p:txBody>
      </p:sp>
    </p:spTree>
    <p:extLst>
      <p:ext uri="{BB962C8B-B14F-4D97-AF65-F5344CB8AC3E}">
        <p14:creationId xmlns:p14="http://schemas.microsoft.com/office/powerpoint/2010/main" val="22187297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F1D848CF-2D7C-4382-B9C8-23BC341FB1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9FDC9366-89E9-46C1-9B4F-C1470AEDB7E4}" type="slidenum">
              <a:rPr lang="en-US" altLang="en-US" sz="1300">
                <a:latin typeface="Times New Roman" panose="02020603050405020304" pitchFamily="18" charset="0"/>
              </a:rPr>
              <a:pPr/>
              <a:t>136</a:t>
            </a:fld>
            <a:endParaRPr lang="en-US" altLang="en-US" sz="1300" dirty="0">
              <a:latin typeface="Times New Roman" panose="02020603050405020304" pitchFamily="18" charset="0"/>
            </a:endParaRPr>
          </a:p>
        </p:txBody>
      </p:sp>
      <p:sp>
        <p:nvSpPr>
          <p:cNvPr id="228355" name="Rectangle 2">
            <a:extLst>
              <a:ext uri="{FF2B5EF4-FFF2-40B4-BE49-F238E27FC236}">
                <a16:creationId xmlns:a16="http://schemas.microsoft.com/office/drawing/2014/main" id="{764D955A-1EEB-4468-8CA0-01A6D6366FFC}"/>
              </a:ext>
            </a:extLst>
          </p:cNvPr>
          <p:cNvSpPr>
            <a:spLocks noChangeArrowheads="1"/>
          </p:cNvSpPr>
          <p:nvPr/>
        </p:nvSpPr>
        <p:spPr bwMode="auto">
          <a:xfrm>
            <a:off x="4298895" y="1"/>
            <a:ext cx="3287970" cy="49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8356" name="Rectangle 3">
            <a:extLst>
              <a:ext uri="{FF2B5EF4-FFF2-40B4-BE49-F238E27FC236}">
                <a16:creationId xmlns:a16="http://schemas.microsoft.com/office/drawing/2014/main" id="{36FDF634-F207-40CA-B3FD-CE39531DE04E}"/>
              </a:ext>
            </a:extLst>
          </p:cNvPr>
          <p:cNvSpPr>
            <a:spLocks noChangeArrowheads="1"/>
          </p:cNvSpPr>
          <p:nvPr/>
        </p:nvSpPr>
        <p:spPr bwMode="auto">
          <a:xfrm>
            <a:off x="4298895" y="9406360"/>
            <a:ext cx="3287970" cy="49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812" tIns="0" rIns="20812" bIns="0" anchor="b"/>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altLang="en-US" sz="1000" i="1" dirty="0">
                <a:latin typeface="Times New Roman" panose="02020603050405020304" pitchFamily="18" charset="0"/>
              </a:rPr>
              <a:t>25</a:t>
            </a:r>
          </a:p>
        </p:txBody>
      </p:sp>
      <p:sp>
        <p:nvSpPr>
          <p:cNvPr id="228357" name="Rectangle 4">
            <a:extLst>
              <a:ext uri="{FF2B5EF4-FFF2-40B4-BE49-F238E27FC236}">
                <a16:creationId xmlns:a16="http://schemas.microsoft.com/office/drawing/2014/main" id="{4AC77A0B-DCE1-4F69-AD56-6B7DA84660B6}"/>
              </a:ext>
            </a:extLst>
          </p:cNvPr>
          <p:cNvSpPr>
            <a:spLocks noChangeArrowheads="1"/>
          </p:cNvSpPr>
          <p:nvPr/>
        </p:nvSpPr>
        <p:spPr bwMode="auto">
          <a:xfrm>
            <a:off x="0" y="9406360"/>
            <a:ext cx="3287971" cy="49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8358" name="Rectangle 5">
            <a:extLst>
              <a:ext uri="{FF2B5EF4-FFF2-40B4-BE49-F238E27FC236}">
                <a16:creationId xmlns:a16="http://schemas.microsoft.com/office/drawing/2014/main" id="{F7A63FFF-3F47-47C1-8C9D-08FAD117DE48}"/>
              </a:ext>
            </a:extLst>
          </p:cNvPr>
          <p:cNvSpPr>
            <a:spLocks noChangeArrowheads="1"/>
          </p:cNvSpPr>
          <p:nvPr/>
        </p:nvSpPr>
        <p:spPr bwMode="auto">
          <a:xfrm>
            <a:off x="0" y="1"/>
            <a:ext cx="3287971" cy="49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8359" name="Rectangle 6">
            <a:extLst>
              <a:ext uri="{FF2B5EF4-FFF2-40B4-BE49-F238E27FC236}">
                <a16:creationId xmlns:a16="http://schemas.microsoft.com/office/drawing/2014/main" id="{6E8CF6A0-93F5-4482-B779-D0FC8AA00E89}"/>
              </a:ext>
            </a:extLst>
          </p:cNvPr>
          <p:cNvSpPr>
            <a:spLocks noGrp="1" noRot="1" noChangeAspect="1" noChangeArrowheads="1" noTextEdit="1"/>
          </p:cNvSpPr>
          <p:nvPr>
            <p:ph type="sldImg"/>
          </p:nvPr>
        </p:nvSpPr>
        <p:spPr>
          <a:xfrm>
            <a:off x="508000" y="750888"/>
            <a:ext cx="6572250" cy="3697287"/>
          </a:xfrm>
          <a:ln w="12700" cap="flat">
            <a:solidFill>
              <a:schemeClr val="tx1"/>
            </a:solidFill>
          </a:ln>
        </p:spPr>
      </p:sp>
      <p:sp>
        <p:nvSpPr>
          <p:cNvPr id="228360" name="Rectangle 7">
            <a:extLst>
              <a:ext uri="{FF2B5EF4-FFF2-40B4-BE49-F238E27FC236}">
                <a16:creationId xmlns:a16="http://schemas.microsoft.com/office/drawing/2014/main" id="{C2410490-9C38-4A22-9DD8-23F13A72C1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61" tIns="48563" rIns="98861" bIns="48563"/>
          <a:lstStyle/>
          <a:p>
            <a:endParaRPr lang="en-US" altLang="en-US" dirty="0"/>
          </a:p>
        </p:txBody>
      </p:sp>
    </p:spTree>
    <p:extLst>
      <p:ext uri="{BB962C8B-B14F-4D97-AF65-F5344CB8AC3E}">
        <p14:creationId xmlns:p14="http://schemas.microsoft.com/office/powerpoint/2010/main" val="21063345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9B9B8876-05B6-49F4-8A71-1C9211183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C9BE8B70-B221-41CA-A2EB-8BAECECC33A1}" type="slidenum">
              <a:rPr lang="en-US" altLang="en-US" sz="1300">
                <a:latin typeface="Times New Roman" panose="02020603050405020304" pitchFamily="18" charset="0"/>
              </a:rPr>
              <a:pPr/>
              <a:t>137</a:t>
            </a:fld>
            <a:endParaRPr lang="en-US" altLang="en-US" sz="1300" dirty="0">
              <a:latin typeface="Times New Roman" panose="02020603050405020304" pitchFamily="18" charset="0"/>
            </a:endParaRPr>
          </a:p>
        </p:txBody>
      </p:sp>
      <p:sp>
        <p:nvSpPr>
          <p:cNvPr id="229379" name="Rectangle 2">
            <a:extLst>
              <a:ext uri="{FF2B5EF4-FFF2-40B4-BE49-F238E27FC236}">
                <a16:creationId xmlns:a16="http://schemas.microsoft.com/office/drawing/2014/main" id="{8329E643-D56D-42EC-99E6-1D80B1B975A1}"/>
              </a:ext>
            </a:extLst>
          </p:cNvPr>
          <p:cNvSpPr>
            <a:spLocks noChangeArrowheads="1"/>
          </p:cNvSpPr>
          <p:nvPr/>
        </p:nvSpPr>
        <p:spPr bwMode="auto">
          <a:xfrm>
            <a:off x="4298895" y="1"/>
            <a:ext cx="3287970" cy="49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9380" name="Rectangle 3">
            <a:extLst>
              <a:ext uri="{FF2B5EF4-FFF2-40B4-BE49-F238E27FC236}">
                <a16:creationId xmlns:a16="http://schemas.microsoft.com/office/drawing/2014/main" id="{C85359A9-2A82-42AD-8A8B-0D1CFAE53452}"/>
              </a:ext>
            </a:extLst>
          </p:cNvPr>
          <p:cNvSpPr>
            <a:spLocks noChangeArrowheads="1"/>
          </p:cNvSpPr>
          <p:nvPr/>
        </p:nvSpPr>
        <p:spPr bwMode="auto">
          <a:xfrm>
            <a:off x="4298895" y="9406360"/>
            <a:ext cx="3287970" cy="49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812" tIns="0" rIns="20812" bIns="0" anchor="b"/>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altLang="en-US" sz="1000" i="1" dirty="0">
                <a:latin typeface="Times New Roman" panose="02020603050405020304" pitchFamily="18" charset="0"/>
              </a:rPr>
              <a:t>32</a:t>
            </a:r>
          </a:p>
        </p:txBody>
      </p:sp>
      <p:sp>
        <p:nvSpPr>
          <p:cNvPr id="229381" name="Rectangle 4">
            <a:extLst>
              <a:ext uri="{FF2B5EF4-FFF2-40B4-BE49-F238E27FC236}">
                <a16:creationId xmlns:a16="http://schemas.microsoft.com/office/drawing/2014/main" id="{E2EADD63-4E3C-49D3-943C-360A2C725D18}"/>
              </a:ext>
            </a:extLst>
          </p:cNvPr>
          <p:cNvSpPr>
            <a:spLocks noChangeArrowheads="1"/>
          </p:cNvSpPr>
          <p:nvPr/>
        </p:nvSpPr>
        <p:spPr bwMode="auto">
          <a:xfrm>
            <a:off x="0" y="9406360"/>
            <a:ext cx="3287971" cy="49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9382" name="Rectangle 5">
            <a:extLst>
              <a:ext uri="{FF2B5EF4-FFF2-40B4-BE49-F238E27FC236}">
                <a16:creationId xmlns:a16="http://schemas.microsoft.com/office/drawing/2014/main" id="{8EF1C6B5-C8BB-4B20-B446-C9EDC10387A1}"/>
              </a:ext>
            </a:extLst>
          </p:cNvPr>
          <p:cNvSpPr>
            <a:spLocks noChangeArrowheads="1"/>
          </p:cNvSpPr>
          <p:nvPr/>
        </p:nvSpPr>
        <p:spPr bwMode="auto">
          <a:xfrm>
            <a:off x="0" y="1"/>
            <a:ext cx="3287971" cy="49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45" tIns="48472" rIns="96945" bIns="48472"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sp>
        <p:nvSpPr>
          <p:cNvPr id="229383" name="Rectangle 6">
            <a:extLst>
              <a:ext uri="{FF2B5EF4-FFF2-40B4-BE49-F238E27FC236}">
                <a16:creationId xmlns:a16="http://schemas.microsoft.com/office/drawing/2014/main" id="{656325E4-EBFB-48A5-96CB-4E4055761B9C}"/>
              </a:ext>
            </a:extLst>
          </p:cNvPr>
          <p:cNvSpPr>
            <a:spLocks noGrp="1" noRot="1" noChangeAspect="1" noChangeArrowheads="1" noTextEdit="1"/>
          </p:cNvSpPr>
          <p:nvPr>
            <p:ph type="sldImg"/>
          </p:nvPr>
        </p:nvSpPr>
        <p:spPr>
          <a:xfrm>
            <a:off x="508000" y="750888"/>
            <a:ext cx="6572250" cy="3697287"/>
          </a:xfrm>
          <a:ln w="12700" cap="flat">
            <a:solidFill>
              <a:schemeClr val="tx1"/>
            </a:solidFill>
          </a:ln>
        </p:spPr>
      </p:sp>
      <p:sp>
        <p:nvSpPr>
          <p:cNvPr id="229384" name="Rectangle 7">
            <a:extLst>
              <a:ext uri="{FF2B5EF4-FFF2-40B4-BE49-F238E27FC236}">
                <a16:creationId xmlns:a16="http://schemas.microsoft.com/office/drawing/2014/main" id="{F56CA32F-8608-4D00-B3B7-9A0B55320E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61" tIns="48563" rIns="98861" bIns="48563"/>
          <a:lstStyle/>
          <a:p>
            <a:endParaRPr lang="en-US" altLang="en-US" dirty="0"/>
          </a:p>
        </p:txBody>
      </p:sp>
    </p:spTree>
    <p:extLst>
      <p:ext uri="{BB962C8B-B14F-4D97-AF65-F5344CB8AC3E}">
        <p14:creationId xmlns:p14="http://schemas.microsoft.com/office/powerpoint/2010/main" val="28215448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F4334BC-8932-4AEB-A788-ACB92818E80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9203" name="Rectangle 6">
            <a:extLst>
              <a:ext uri="{FF2B5EF4-FFF2-40B4-BE49-F238E27FC236}">
                <a16:creationId xmlns:a16="http://schemas.microsoft.com/office/drawing/2014/main" id="{B3B698E7-1303-4D13-85EA-3698A3C14A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79204" name="Rectangle 7">
            <a:extLst>
              <a:ext uri="{FF2B5EF4-FFF2-40B4-BE49-F238E27FC236}">
                <a16:creationId xmlns:a16="http://schemas.microsoft.com/office/drawing/2014/main" id="{9DD78140-86D8-46D9-A96B-EC86BF59BE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74D2745-F381-467B-B53E-22EE7777F6F7}" type="slidenum">
              <a:rPr lang="en-US" altLang="en-US" sz="1300">
                <a:latin typeface="Times New Roman" panose="02020603050405020304" pitchFamily="18" charset="0"/>
              </a:rPr>
              <a:pPr/>
              <a:t>138</a:t>
            </a:fld>
            <a:endParaRPr lang="en-US" altLang="en-US" sz="1300" dirty="0">
              <a:latin typeface="Times New Roman" panose="02020603050405020304" pitchFamily="18" charset="0"/>
            </a:endParaRPr>
          </a:p>
        </p:txBody>
      </p:sp>
      <p:sp>
        <p:nvSpPr>
          <p:cNvPr id="179205" name="Rectangle 2">
            <a:extLst>
              <a:ext uri="{FF2B5EF4-FFF2-40B4-BE49-F238E27FC236}">
                <a16:creationId xmlns:a16="http://schemas.microsoft.com/office/drawing/2014/main" id="{E0A48598-E0BE-422C-9A78-54DFF815311A}"/>
              </a:ext>
            </a:extLst>
          </p:cNvPr>
          <p:cNvSpPr>
            <a:spLocks noGrp="1" noRot="1" noChangeAspect="1" noChangeArrowheads="1" noTextEdit="1"/>
          </p:cNvSpPr>
          <p:nvPr>
            <p:ph type="sldImg"/>
          </p:nvPr>
        </p:nvSpPr>
        <p:spPr>
          <a:ln/>
        </p:spPr>
      </p:sp>
      <p:sp>
        <p:nvSpPr>
          <p:cNvPr id="179206" name="Rectangle 3">
            <a:extLst>
              <a:ext uri="{FF2B5EF4-FFF2-40B4-BE49-F238E27FC236}">
                <a16:creationId xmlns:a16="http://schemas.microsoft.com/office/drawing/2014/main" id="{37ED3717-415E-4B0D-A556-AD2DB99238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8560317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E45D0DEF-452D-44D9-85E5-BAF72517148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31427" name="Rectangle 6">
            <a:extLst>
              <a:ext uri="{FF2B5EF4-FFF2-40B4-BE49-F238E27FC236}">
                <a16:creationId xmlns:a16="http://schemas.microsoft.com/office/drawing/2014/main" id="{27E26CD3-8F96-4DEB-BC9A-E45ECDD2D55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31428" name="Rectangle 7">
            <a:extLst>
              <a:ext uri="{FF2B5EF4-FFF2-40B4-BE49-F238E27FC236}">
                <a16:creationId xmlns:a16="http://schemas.microsoft.com/office/drawing/2014/main" id="{B181DD9F-689A-41D8-85F8-05E2214749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1D78782E-69BF-4B9D-AC26-AEF58ED90046}" type="slidenum">
              <a:rPr lang="en-US" altLang="en-US" sz="1300">
                <a:latin typeface="Times New Roman" panose="02020603050405020304" pitchFamily="18" charset="0"/>
              </a:rPr>
              <a:pPr/>
              <a:t>139</a:t>
            </a:fld>
            <a:endParaRPr lang="en-US" altLang="en-US" sz="1300" dirty="0">
              <a:latin typeface="Times New Roman" panose="02020603050405020304" pitchFamily="18" charset="0"/>
            </a:endParaRPr>
          </a:p>
        </p:txBody>
      </p:sp>
      <p:sp>
        <p:nvSpPr>
          <p:cNvPr id="231429" name="Rectangle 2">
            <a:extLst>
              <a:ext uri="{FF2B5EF4-FFF2-40B4-BE49-F238E27FC236}">
                <a16:creationId xmlns:a16="http://schemas.microsoft.com/office/drawing/2014/main" id="{6C7104F8-F685-4D68-AC88-6ECF47CFC775}"/>
              </a:ext>
            </a:extLst>
          </p:cNvPr>
          <p:cNvSpPr>
            <a:spLocks noGrp="1" noRot="1" noChangeAspect="1" noChangeArrowheads="1" noTextEdit="1"/>
          </p:cNvSpPr>
          <p:nvPr>
            <p:ph type="sldImg"/>
          </p:nvPr>
        </p:nvSpPr>
        <p:spPr>
          <a:ln/>
        </p:spPr>
      </p:sp>
      <p:sp>
        <p:nvSpPr>
          <p:cNvPr id="231430" name="Rectangle 3">
            <a:extLst>
              <a:ext uri="{FF2B5EF4-FFF2-40B4-BE49-F238E27FC236}">
                <a16:creationId xmlns:a16="http://schemas.microsoft.com/office/drawing/2014/main" id="{21D95119-DF55-4CB1-BD15-1D288097F0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528362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388BB301-FEB8-4C4F-974B-47259106144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32451" name="Rectangle 6">
            <a:extLst>
              <a:ext uri="{FF2B5EF4-FFF2-40B4-BE49-F238E27FC236}">
                <a16:creationId xmlns:a16="http://schemas.microsoft.com/office/drawing/2014/main" id="{425E26B0-3F9B-4242-871C-E63892FD7BA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32452" name="Rectangle 7">
            <a:extLst>
              <a:ext uri="{FF2B5EF4-FFF2-40B4-BE49-F238E27FC236}">
                <a16:creationId xmlns:a16="http://schemas.microsoft.com/office/drawing/2014/main" id="{924910EA-2D9C-4378-AAAF-86CE63D63B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C9506B7D-39C9-419E-88D1-F0018263134B}" type="slidenum">
              <a:rPr lang="en-US" altLang="en-US" sz="1300">
                <a:latin typeface="Times New Roman" panose="02020603050405020304" pitchFamily="18" charset="0"/>
              </a:rPr>
              <a:pPr/>
              <a:t>140</a:t>
            </a:fld>
            <a:endParaRPr lang="en-US" altLang="en-US" sz="1300" dirty="0">
              <a:latin typeface="Times New Roman" panose="02020603050405020304" pitchFamily="18" charset="0"/>
            </a:endParaRPr>
          </a:p>
        </p:txBody>
      </p:sp>
      <p:sp>
        <p:nvSpPr>
          <p:cNvPr id="232453" name="Rectangle 2">
            <a:extLst>
              <a:ext uri="{FF2B5EF4-FFF2-40B4-BE49-F238E27FC236}">
                <a16:creationId xmlns:a16="http://schemas.microsoft.com/office/drawing/2014/main" id="{25F23F1E-0100-4560-8468-6516972B5E22}"/>
              </a:ext>
            </a:extLst>
          </p:cNvPr>
          <p:cNvSpPr>
            <a:spLocks noGrp="1" noRot="1" noChangeAspect="1" noChangeArrowheads="1" noTextEdit="1"/>
          </p:cNvSpPr>
          <p:nvPr>
            <p:ph type="sldImg"/>
          </p:nvPr>
        </p:nvSpPr>
        <p:spPr>
          <a:ln/>
        </p:spPr>
      </p:sp>
      <p:sp>
        <p:nvSpPr>
          <p:cNvPr id="232454" name="Rectangle 3">
            <a:extLst>
              <a:ext uri="{FF2B5EF4-FFF2-40B4-BE49-F238E27FC236}">
                <a16:creationId xmlns:a16="http://schemas.microsoft.com/office/drawing/2014/main" id="{B91A4E31-DEDD-4EDA-A5B9-03E2A5A65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2748956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60793966-FAE5-4D38-B5D7-6C51DAFA751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33475" name="Rectangle 6">
            <a:extLst>
              <a:ext uri="{FF2B5EF4-FFF2-40B4-BE49-F238E27FC236}">
                <a16:creationId xmlns:a16="http://schemas.microsoft.com/office/drawing/2014/main" id="{0D3D307A-427A-4D3A-B657-C8E4B1819F1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33476" name="Rectangle 7">
            <a:extLst>
              <a:ext uri="{FF2B5EF4-FFF2-40B4-BE49-F238E27FC236}">
                <a16:creationId xmlns:a16="http://schemas.microsoft.com/office/drawing/2014/main" id="{A526AA32-3508-4394-A703-A122046D32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9E65B093-895F-45C2-B13A-B9946A9D3BE2}" type="slidenum">
              <a:rPr lang="en-US" altLang="en-US" sz="1300">
                <a:latin typeface="Times New Roman" panose="02020603050405020304" pitchFamily="18" charset="0"/>
              </a:rPr>
              <a:pPr/>
              <a:t>141</a:t>
            </a:fld>
            <a:endParaRPr lang="en-US" altLang="en-US" sz="1300" dirty="0">
              <a:latin typeface="Times New Roman" panose="02020603050405020304" pitchFamily="18" charset="0"/>
            </a:endParaRPr>
          </a:p>
        </p:txBody>
      </p:sp>
      <p:sp>
        <p:nvSpPr>
          <p:cNvPr id="233477" name="Rectangle 2">
            <a:extLst>
              <a:ext uri="{FF2B5EF4-FFF2-40B4-BE49-F238E27FC236}">
                <a16:creationId xmlns:a16="http://schemas.microsoft.com/office/drawing/2014/main" id="{D533A5B9-472F-4C1F-B64A-6C98F21A32E8}"/>
              </a:ext>
            </a:extLst>
          </p:cNvPr>
          <p:cNvSpPr>
            <a:spLocks noGrp="1" noRot="1" noChangeAspect="1" noChangeArrowheads="1" noTextEdit="1"/>
          </p:cNvSpPr>
          <p:nvPr>
            <p:ph type="sldImg"/>
          </p:nvPr>
        </p:nvSpPr>
        <p:spPr>
          <a:xfrm>
            <a:off x="546100" y="771525"/>
            <a:ext cx="6494463" cy="3652838"/>
          </a:xfrm>
          <a:ln/>
        </p:spPr>
      </p:sp>
      <p:sp>
        <p:nvSpPr>
          <p:cNvPr id="233478" name="Rectangle 3">
            <a:extLst>
              <a:ext uri="{FF2B5EF4-FFF2-40B4-BE49-F238E27FC236}">
                <a16:creationId xmlns:a16="http://schemas.microsoft.com/office/drawing/2014/main" id="{EBDC9150-EA3D-4E9E-9010-DE62939ABD4E}"/>
              </a:ext>
            </a:extLst>
          </p:cNvPr>
          <p:cNvSpPr>
            <a:spLocks noGrp="1" noChangeArrowheads="1"/>
          </p:cNvSpPr>
          <p:nvPr>
            <p:ph type="body" idx="1"/>
          </p:nvPr>
        </p:nvSpPr>
        <p:spPr>
          <a:xfrm>
            <a:off x="1038914" y="4687626"/>
            <a:ext cx="5620997" cy="46008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Routine site safety and health inspections are designed to catch hazards missed at other stages. This type of inspection should be done at regular intervals, generally on a weekly basis. In addition, procedures should be established that provide a daily inspection of the work area. </a:t>
            </a:r>
          </a:p>
          <a:p>
            <a:pPr eaLnBrk="1" hangingPunct="1"/>
            <a:endParaRPr lang="en-US" altLang="en-US" dirty="0"/>
          </a:p>
          <a:p>
            <a:pPr eaLnBrk="1" hangingPunct="1"/>
            <a:r>
              <a:rPr lang="en-US" altLang="en-US" dirty="0"/>
              <a:t>You can use a checklist already developed or make your own, based on:</a:t>
            </a:r>
          </a:p>
          <a:p>
            <a:pPr eaLnBrk="1" hangingPunct="1"/>
            <a:r>
              <a:rPr lang="en-US" altLang="en-US" dirty="0"/>
              <a:t>- Past problems</a:t>
            </a:r>
          </a:p>
          <a:p>
            <a:pPr eaLnBrk="1" hangingPunct="1"/>
            <a:r>
              <a:rPr lang="en-US" altLang="en-US" dirty="0"/>
              <a:t>- Standards that apply to your industry</a:t>
            </a:r>
          </a:p>
          <a:p>
            <a:pPr eaLnBrk="1" hangingPunct="1"/>
            <a:r>
              <a:rPr lang="en-US" altLang="en-US" dirty="0"/>
              <a:t>- Input from everyone involved</a:t>
            </a:r>
          </a:p>
          <a:p>
            <a:pPr eaLnBrk="1" hangingPunct="1"/>
            <a:r>
              <a:rPr lang="en-US" altLang="en-US" dirty="0"/>
              <a:t>- Your company's safety practices or rules</a:t>
            </a:r>
          </a:p>
          <a:p>
            <a:pPr eaLnBrk="1" hangingPunct="1"/>
            <a:endParaRPr lang="en-US" altLang="en-US" dirty="0"/>
          </a:p>
          <a:p>
            <a:pPr eaLnBrk="1" hangingPunct="1"/>
            <a:r>
              <a:rPr lang="en-US" altLang="en-US" dirty="0"/>
              <a:t>Important things to remember about inspections are: </a:t>
            </a:r>
          </a:p>
          <a:p>
            <a:pPr eaLnBrk="1" hangingPunct="1"/>
            <a:r>
              <a:rPr lang="en-US" altLang="en-US" dirty="0"/>
              <a:t>- Inspections should cover every part of the worksite </a:t>
            </a:r>
          </a:p>
          <a:p>
            <a:pPr eaLnBrk="1" hangingPunct="1"/>
            <a:r>
              <a:rPr lang="en-US" altLang="en-US" dirty="0"/>
              <a:t>- They should be done at regular intervals </a:t>
            </a:r>
          </a:p>
          <a:p>
            <a:pPr eaLnBrk="1" hangingPunct="1"/>
            <a:r>
              <a:rPr lang="en-US" altLang="en-US" dirty="0"/>
              <a:t>- In-house inspectors should be trained to recognize and control hazards </a:t>
            </a:r>
          </a:p>
          <a:p>
            <a:pPr eaLnBrk="1" hangingPunct="1"/>
            <a:r>
              <a:rPr lang="en-US" altLang="en-US" dirty="0"/>
              <a:t>- Identified hazards should be tracked to correction </a:t>
            </a:r>
          </a:p>
          <a:p>
            <a:pPr eaLnBrk="1" hangingPunct="1"/>
            <a:endParaRPr lang="en-US" altLang="en-US" dirty="0"/>
          </a:p>
          <a:p>
            <a:pPr eaLnBrk="1" hangingPunct="1"/>
            <a:r>
              <a:rPr lang="en-US" altLang="en-US" dirty="0"/>
              <a:t>Information from inspections should be used to improve the hazard            prevention and control program.</a:t>
            </a:r>
          </a:p>
        </p:txBody>
      </p:sp>
    </p:spTree>
    <p:extLst>
      <p:ext uri="{BB962C8B-B14F-4D97-AF65-F5344CB8AC3E}">
        <p14:creationId xmlns:p14="http://schemas.microsoft.com/office/powerpoint/2010/main" val="42741643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AAF98D9F-C265-4A52-9859-C6F89399E37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35523" name="Rectangle 6">
            <a:extLst>
              <a:ext uri="{FF2B5EF4-FFF2-40B4-BE49-F238E27FC236}">
                <a16:creationId xmlns:a16="http://schemas.microsoft.com/office/drawing/2014/main" id="{B817882A-03C2-401F-A76A-A550E81E326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35524" name="Rectangle 7">
            <a:extLst>
              <a:ext uri="{FF2B5EF4-FFF2-40B4-BE49-F238E27FC236}">
                <a16:creationId xmlns:a16="http://schemas.microsoft.com/office/drawing/2014/main" id="{AA74946B-F1CF-446E-A1D8-46AF450B46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9B50C730-B715-4CB0-AF3A-33D3B123D2AB}" type="slidenum">
              <a:rPr lang="en-US" altLang="en-US" sz="1300">
                <a:latin typeface="Times New Roman" panose="02020603050405020304" pitchFamily="18" charset="0"/>
              </a:rPr>
              <a:pPr/>
              <a:t>144</a:t>
            </a:fld>
            <a:endParaRPr lang="en-US" altLang="en-US" sz="1300" dirty="0">
              <a:latin typeface="Times New Roman" panose="02020603050405020304" pitchFamily="18" charset="0"/>
            </a:endParaRPr>
          </a:p>
        </p:txBody>
      </p:sp>
      <p:sp>
        <p:nvSpPr>
          <p:cNvPr id="235525" name="Rectangle 2">
            <a:extLst>
              <a:ext uri="{FF2B5EF4-FFF2-40B4-BE49-F238E27FC236}">
                <a16:creationId xmlns:a16="http://schemas.microsoft.com/office/drawing/2014/main" id="{08A11DFE-FA41-42EC-9DB1-6F383E1B592F}"/>
              </a:ext>
            </a:extLst>
          </p:cNvPr>
          <p:cNvSpPr>
            <a:spLocks noGrp="1" noRot="1" noChangeAspect="1" noChangeArrowheads="1" noTextEdit="1"/>
          </p:cNvSpPr>
          <p:nvPr>
            <p:ph type="sldImg"/>
          </p:nvPr>
        </p:nvSpPr>
        <p:spPr>
          <a:ln/>
        </p:spPr>
      </p:sp>
      <p:sp>
        <p:nvSpPr>
          <p:cNvPr id="235526" name="Rectangle 3">
            <a:extLst>
              <a:ext uri="{FF2B5EF4-FFF2-40B4-BE49-F238E27FC236}">
                <a16:creationId xmlns:a16="http://schemas.microsoft.com/office/drawing/2014/main" id="{F62DF26D-29B7-4D17-94C5-51D159D563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470053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04AFDFE5-5CD6-43E7-929B-5A138A22B3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36547" name="Rectangle 6">
            <a:extLst>
              <a:ext uri="{FF2B5EF4-FFF2-40B4-BE49-F238E27FC236}">
                <a16:creationId xmlns:a16="http://schemas.microsoft.com/office/drawing/2014/main" id="{8CC0340D-39F2-4480-91BF-1C4638D6C74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36548" name="Rectangle 7">
            <a:extLst>
              <a:ext uri="{FF2B5EF4-FFF2-40B4-BE49-F238E27FC236}">
                <a16:creationId xmlns:a16="http://schemas.microsoft.com/office/drawing/2014/main" id="{EBCA2906-DFF0-4FD4-9A58-3BAF5D2E24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CE1013ED-6C59-49E8-A5C0-DD4896A80557}" type="slidenum">
              <a:rPr lang="en-US" altLang="en-US" sz="1300">
                <a:latin typeface="Times New Roman" panose="02020603050405020304" pitchFamily="18" charset="0"/>
              </a:rPr>
              <a:pPr/>
              <a:t>154</a:t>
            </a:fld>
            <a:endParaRPr lang="en-US" altLang="en-US" sz="1300" dirty="0">
              <a:latin typeface="Times New Roman" panose="02020603050405020304" pitchFamily="18" charset="0"/>
            </a:endParaRPr>
          </a:p>
        </p:txBody>
      </p:sp>
      <p:sp>
        <p:nvSpPr>
          <p:cNvPr id="236549" name="Rectangle 1026">
            <a:extLst>
              <a:ext uri="{FF2B5EF4-FFF2-40B4-BE49-F238E27FC236}">
                <a16:creationId xmlns:a16="http://schemas.microsoft.com/office/drawing/2014/main" id="{8A4FED2F-79B0-4093-817D-CAB0252ED8AE}"/>
              </a:ext>
            </a:extLst>
          </p:cNvPr>
          <p:cNvSpPr>
            <a:spLocks noGrp="1" noRot="1" noChangeAspect="1" noChangeArrowheads="1" noTextEdit="1"/>
          </p:cNvSpPr>
          <p:nvPr>
            <p:ph type="sldImg"/>
          </p:nvPr>
        </p:nvSpPr>
        <p:spPr>
          <a:ln/>
        </p:spPr>
      </p:sp>
      <p:sp>
        <p:nvSpPr>
          <p:cNvPr id="236550" name="Rectangle 1027">
            <a:extLst>
              <a:ext uri="{FF2B5EF4-FFF2-40B4-BE49-F238E27FC236}">
                <a16:creationId xmlns:a16="http://schemas.microsoft.com/office/drawing/2014/main" id="{88EAFB14-0B8F-4A43-B7DC-43216FA66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181377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FB1B570-5A27-46BA-B4DD-7206E67D5B0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51555" name="Rectangle 7">
            <a:extLst>
              <a:ext uri="{FF2B5EF4-FFF2-40B4-BE49-F238E27FC236}">
                <a16:creationId xmlns:a16="http://schemas.microsoft.com/office/drawing/2014/main" id="{03B75A52-FC69-40AA-BE2A-35AB0A4825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3BBCE157-F804-4F92-8F26-4A7921DAA83E}" type="slidenum">
              <a:rPr lang="en-US" altLang="en-US" sz="1300">
                <a:latin typeface="Times New Roman" panose="02020603050405020304" pitchFamily="18" charset="0"/>
              </a:rPr>
              <a:pPr/>
              <a:t>11</a:t>
            </a:fld>
            <a:endParaRPr lang="en-US" altLang="en-US" sz="1300" dirty="0">
              <a:latin typeface="Times New Roman" panose="02020603050405020304" pitchFamily="18" charset="0"/>
            </a:endParaRPr>
          </a:p>
        </p:txBody>
      </p:sp>
      <p:sp>
        <p:nvSpPr>
          <p:cNvPr id="151556" name="Rectangle 2">
            <a:extLst>
              <a:ext uri="{FF2B5EF4-FFF2-40B4-BE49-F238E27FC236}">
                <a16:creationId xmlns:a16="http://schemas.microsoft.com/office/drawing/2014/main" id="{148B650D-160E-4234-9D1E-82F4AD0D99A3}"/>
              </a:ext>
            </a:extLst>
          </p:cNvPr>
          <p:cNvSpPr>
            <a:spLocks noGrp="1" noRot="1" noChangeAspect="1" noChangeArrowheads="1" noTextEdit="1"/>
          </p:cNvSpPr>
          <p:nvPr>
            <p:ph type="sldImg"/>
          </p:nvPr>
        </p:nvSpPr>
        <p:spPr>
          <a:ln/>
        </p:spPr>
      </p:sp>
      <p:sp>
        <p:nvSpPr>
          <p:cNvPr id="151557" name="Rectangle 3">
            <a:extLst>
              <a:ext uri="{FF2B5EF4-FFF2-40B4-BE49-F238E27FC236}">
                <a16:creationId xmlns:a16="http://schemas.microsoft.com/office/drawing/2014/main" id="{FB815CCA-52C9-45B1-B7C0-BC06568208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03015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F4334BC-8932-4AEB-A788-ACB92818E80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179203" name="Rectangle 6">
            <a:extLst>
              <a:ext uri="{FF2B5EF4-FFF2-40B4-BE49-F238E27FC236}">
                <a16:creationId xmlns:a16="http://schemas.microsoft.com/office/drawing/2014/main" id="{B3B698E7-1303-4D13-85EA-3698A3C14A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179204" name="Rectangle 7">
            <a:extLst>
              <a:ext uri="{FF2B5EF4-FFF2-40B4-BE49-F238E27FC236}">
                <a16:creationId xmlns:a16="http://schemas.microsoft.com/office/drawing/2014/main" id="{9DD78140-86D8-46D9-A96B-EC86BF59BE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74D2745-F381-467B-B53E-22EE7777F6F7}" type="slidenum">
              <a:rPr lang="en-US" altLang="en-US" sz="1300">
                <a:latin typeface="Times New Roman" panose="02020603050405020304" pitchFamily="18" charset="0"/>
              </a:rPr>
              <a:pPr/>
              <a:t>155</a:t>
            </a:fld>
            <a:endParaRPr lang="en-US" altLang="en-US" sz="1300" dirty="0">
              <a:latin typeface="Times New Roman" panose="02020603050405020304" pitchFamily="18" charset="0"/>
            </a:endParaRPr>
          </a:p>
        </p:txBody>
      </p:sp>
      <p:sp>
        <p:nvSpPr>
          <p:cNvPr id="179205" name="Rectangle 2">
            <a:extLst>
              <a:ext uri="{FF2B5EF4-FFF2-40B4-BE49-F238E27FC236}">
                <a16:creationId xmlns:a16="http://schemas.microsoft.com/office/drawing/2014/main" id="{E0A48598-E0BE-422C-9A78-54DFF815311A}"/>
              </a:ext>
            </a:extLst>
          </p:cNvPr>
          <p:cNvSpPr>
            <a:spLocks noGrp="1" noRot="1" noChangeAspect="1" noChangeArrowheads="1" noTextEdit="1"/>
          </p:cNvSpPr>
          <p:nvPr>
            <p:ph type="sldImg"/>
          </p:nvPr>
        </p:nvSpPr>
        <p:spPr>
          <a:ln/>
        </p:spPr>
      </p:sp>
      <p:sp>
        <p:nvSpPr>
          <p:cNvPr id="179206" name="Rectangle 3">
            <a:extLst>
              <a:ext uri="{FF2B5EF4-FFF2-40B4-BE49-F238E27FC236}">
                <a16:creationId xmlns:a16="http://schemas.microsoft.com/office/drawing/2014/main" id="{37ED3717-415E-4B0D-A556-AD2DB99238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822518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F14AECFD-7CA6-4212-AEA7-EC0997D44FC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38595" name="Rectangle 6">
            <a:extLst>
              <a:ext uri="{FF2B5EF4-FFF2-40B4-BE49-F238E27FC236}">
                <a16:creationId xmlns:a16="http://schemas.microsoft.com/office/drawing/2014/main" id="{A28133FB-EFA7-4387-8214-6CC52A76213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38596" name="Rectangle 7">
            <a:extLst>
              <a:ext uri="{FF2B5EF4-FFF2-40B4-BE49-F238E27FC236}">
                <a16:creationId xmlns:a16="http://schemas.microsoft.com/office/drawing/2014/main" id="{DB7341FF-8A73-4E5F-B062-CDF3E57D6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A7FF12A4-A4DA-4610-B3FC-3F7606E5D038}" type="slidenum">
              <a:rPr lang="en-US" altLang="en-US" sz="1300">
                <a:latin typeface="Times New Roman" panose="02020603050405020304" pitchFamily="18" charset="0"/>
              </a:rPr>
              <a:pPr/>
              <a:t>156</a:t>
            </a:fld>
            <a:endParaRPr lang="en-US" altLang="en-US" sz="1300" dirty="0">
              <a:latin typeface="Times New Roman" panose="02020603050405020304" pitchFamily="18" charset="0"/>
            </a:endParaRPr>
          </a:p>
        </p:txBody>
      </p:sp>
      <p:sp>
        <p:nvSpPr>
          <p:cNvPr id="238597" name="Rectangle 2">
            <a:extLst>
              <a:ext uri="{FF2B5EF4-FFF2-40B4-BE49-F238E27FC236}">
                <a16:creationId xmlns:a16="http://schemas.microsoft.com/office/drawing/2014/main" id="{9185AF6C-55D6-43B2-98FA-44F32B2E33FF}"/>
              </a:ext>
            </a:extLst>
          </p:cNvPr>
          <p:cNvSpPr>
            <a:spLocks noGrp="1" noRot="1" noChangeAspect="1" noChangeArrowheads="1" noTextEdit="1"/>
          </p:cNvSpPr>
          <p:nvPr>
            <p:ph type="sldImg"/>
          </p:nvPr>
        </p:nvSpPr>
        <p:spPr>
          <a:ln/>
        </p:spPr>
      </p:sp>
      <p:sp>
        <p:nvSpPr>
          <p:cNvPr id="238598" name="Rectangle 3">
            <a:extLst>
              <a:ext uri="{FF2B5EF4-FFF2-40B4-BE49-F238E27FC236}">
                <a16:creationId xmlns:a16="http://schemas.microsoft.com/office/drawing/2014/main" id="{E41F539B-5000-40F9-B37D-D5E322A8C2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3309960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D02DCD53-2652-4F7A-9BA2-1EDBDA85347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39619" name="Rectangle 6">
            <a:extLst>
              <a:ext uri="{FF2B5EF4-FFF2-40B4-BE49-F238E27FC236}">
                <a16:creationId xmlns:a16="http://schemas.microsoft.com/office/drawing/2014/main" id="{7EA2AFAC-70D2-4C91-AAE8-4AF1350EF2C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39620" name="Rectangle 7">
            <a:extLst>
              <a:ext uri="{FF2B5EF4-FFF2-40B4-BE49-F238E27FC236}">
                <a16:creationId xmlns:a16="http://schemas.microsoft.com/office/drawing/2014/main" id="{E14FC5E9-CE8C-4363-BE48-7548915A32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B3D805F-5729-46CB-AE98-58E81B5933EC}" type="slidenum">
              <a:rPr lang="en-US" altLang="en-US" sz="1300">
                <a:latin typeface="Times New Roman" panose="02020603050405020304" pitchFamily="18" charset="0"/>
              </a:rPr>
              <a:pPr/>
              <a:t>159</a:t>
            </a:fld>
            <a:endParaRPr lang="en-US" altLang="en-US" sz="1300" dirty="0">
              <a:latin typeface="Times New Roman" panose="02020603050405020304" pitchFamily="18" charset="0"/>
            </a:endParaRPr>
          </a:p>
        </p:txBody>
      </p:sp>
      <p:sp>
        <p:nvSpPr>
          <p:cNvPr id="239621" name="Rectangle 2">
            <a:extLst>
              <a:ext uri="{FF2B5EF4-FFF2-40B4-BE49-F238E27FC236}">
                <a16:creationId xmlns:a16="http://schemas.microsoft.com/office/drawing/2014/main" id="{42C1D648-3DE2-4010-8BBE-DE7DEBA150A5}"/>
              </a:ext>
            </a:extLst>
          </p:cNvPr>
          <p:cNvSpPr>
            <a:spLocks noGrp="1" noRot="1" noChangeAspect="1" noChangeArrowheads="1" noTextEdit="1"/>
          </p:cNvSpPr>
          <p:nvPr>
            <p:ph type="sldImg"/>
          </p:nvPr>
        </p:nvSpPr>
        <p:spPr>
          <a:ln/>
        </p:spPr>
      </p:sp>
      <p:sp>
        <p:nvSpPr>
          <p:cNvPr id="239622" name="Rectangle 3">
            <a:extLst>
              <a:ext uri="{FF2B5EF4-FFF2-40B4-BE49-F238E27FC236}">
                <a16:creationId xmlns:a16="http://schemas.microsoft.com/office/drawing/2014/main" id="{DD1DEB6F-9057-4E95-8C87-75458102B3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381801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D02DCD53-2652-4F7A-9BA2-1EDBDA85347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39619" name="Rectangle 6">
            <a:extLst>
              <a:ext uri="{FF2B5EF4-FFF2-40B4-BE49-F238E27FC236}">
                <a16:creationId xmlns:a16="http://schemas.microsoft.com/office/drawing/2014/main" id="{7EA2AFAC-70D2-4C91-AAE8-4AF1350EF2C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39620" name="Rectangle 7">
            <a:extLst>
              <a:ext uri="{FF2B5EF4-FFF2-40B4-BE49-F238E27FC236}">
                <a16:creationId xmlns:a16="http://schemas.microsoft.com/office/drawing/2014/main" id="{E14FC5E9-CE8C-4363-BE48-7548915A32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7B3D805F-5729-46CB-AE98-58E81B5933EC}" type="slidenum">
              <a:rPr lang="en-US" altLang="en-US" sz="1300">
                <a:latin typeface="Times New Roman" panose="02020603050405020304" pitchFamily="18" charset="0"/>
              </a:rPr>
              <a:pPr/>
              <a:t>160</a:t>
            </a:fld>
            <a:endParaRPr lang="en-US" altLang="en-US" sz="1300" dirty="0">
              <a:latin typeface="Times New Roman" panose="02020603050405020304" pitchFamily="18" charset="0"/>
            </a:endParaRPr>
          </a:p>
        </p:txBody>
      </p:sp>
      <p:sp>
        <p:nvSpPr>
          <p:cNvPr id="239621" name="Rectangle 2">
            <a:extLst>
              <a:ext uri="{FF2B5EF4-FFF2-40B4-BE49-F238E27FC236}">
                <a16:creationId xmlns:a16="http://schemas.microsoft.com/office/drawing/2014/main" id="{42C1D648-3DE2-4010-8BBE-DE7DEBA150A5}"/>
              </a:ext>
            </a:extLst>
          </p:cNvPr>
          <p:cNvSpPr>
            <a:spLocks noGrp="1" noRot="1" noChangeAspect="1" noChangeArrowheads="1" noTextEdit="1"/>
          </p:cNvSpPr>
          <p:nvPr>
            <p:ph type="sldImg"/>
          </p:nvPr>
        </p:nvSpPr>
        <p:spPr>
          <a:ln/>
        </p:spPr>
      </p:sp>
      <p:sp>
        <p:nvSpPr>
          <p:cNvPr id="239622" name="Rectangle 3">
            <a:extLst>
              <a:ext uri="{FF2B5EF4-FFF2-40B4-BE49-F238E27FC236}">
                <a16:creationId xmlns:a16="http://schemas.microsoft.com/office/drawing/2014/main" id="{DD1DEB6F-9057-4E95-8C87-75458102B3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9994869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57A0F58C-DC76-4C44-8042-1F9B8561744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40643" name="Rectangle 6">
            <a:extLst>
              <a:ext uri="{FF2B5EF4-FFF2-40B4-BE49-F238E27FC236}">
                <a16:creationId xmlns:a16="http://schemas.microsoft.com/office/drawing/2014/main" id="{77ECC41F-85CD-4404-B00E-95EE2F4588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40644" name="Rectangle 7">
            <a:extLst>
              <a:ext uri="{FF2B5EF4-FFF2-40B4-BE49-F238E27FC236}">
                <a16:creationId xmlns:a16="http://schemas.microsoft.com/office/drawing/2014/main" id="{D74A5E67-4E3B-4998-A87D-FBA68AF99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EA45D0B2-DF28-4718-A194-C7432B5D828C}" type="slidenum">
              <a:rPr lang="en-US" altLang="en-US" sz="1300">
                <a:latin typeface="Times New Roman" panose="02020603050405020304" pitchFamily="18" charset="0"/>
              </a:rPr>
              <a:pPr/>
              <a:t>167</a:t>
            </a:fld>
            <a:endParaRPr lang="en-US" altLang="en-US" sz="1300" dirty="0">
              <a:latin typeface="Times New Roman" panose="02020603050405020304" pitchFamily="18" charset="0"/>
            </a:endParaRPr>
          </a:p>
        </p:txBody>
      </p:sp>
      <p:sp>
        <p:nvSpPr>
          <p:cNvPr id="240645" name="Rectangle 2">
            <a:extLst>
              <a:ext uri="{FF2B5EF4-FFF2-40B4-BE49-F238E27FC236}">
                <a16:creationId xmlns:a16="http://schemas.microsoft.com/office/drawing/2014/main" id="{D679B2AE-1EB3-4E0B-B2F9-3D865ED7B119}"/>
              </a:ext>
            </a:extLst>
          </p:cNvPr>
          <p:cNvSpPr>
            <a:spLocks noGrp="1" noRot="1" noChangeAspect="1" noChangeArrowheads="1" noTextEdit="1"/>
          </p:cNvSpPr>
          <p:nvPr>
            <p:ph type="sldImg"/>
          </p:nvPr>
        </p:nvSpPr>
        <p:spPr>
          <a:ln/>
        </p:spPr>
      </p:sp>
      <p:sp>
        <p:nvSpPr>
          <p:cNvPr id="240646" name="Rectangle 3">
            <a:extLst>
              <a:ext uri="{FF2B5EF4-FFF2-40B4-BE49-F238E27FC236}">
                <a16:creationId xmlns:a16="http://schemas.microsoft.com/office/drawing/2014/main" id="{67E80818-805E-4901-9638-43C9F852B0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0130097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57A0F58C-DC76-4C44-8042-1F9B8561744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40643" name="Rectangle 6">
            <a:extLst>
              <a:ext uri="{FF2B5EF4-FFF2-40B4-BE49-F238E27FC236}">
                <a16:creationId xmlns:a16="http://schemas.microsoft.com/office/drawing/2014/main" id="{77ECC41F-85CD-4404-B00E-95EE2F4588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40644" name="Rectangle 7">
            <a:extLst>
              <a:ext uri="{FF2B5EF4-FFF2-40B4-BE49-F238E27FC236}">
                <a16:creationId xmlns:a16="http://schemas.microsoft.com/office/drawing/2014/main" id="{D74A5E67-4E3B-4998-A87D-FBA68AF99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EA45D0B2-DF28-4718-A194-C7432B5D828C}" type="slidenum">
              <a:rPr lang="en-US" altLang="en-US" sz="1300">
                <a:latin typeface="Times New Roman" panose="02020603050405020304" pitchFamily="18" charset="0"/>
              </a:rPr>
              <a:pPr/>
              <a:t>168</a:t>
            </a:fld>
            <a:endParaRPr lang="en-US" altLang="en-US" sz="1300" dirty="0">
              <a:latin typeface="Times New Roman" panose="02020603050405020304" pitchFamily="18" charset="0"/>
            </a:endParaRPr>
          </a:p>
        </p:txBody>
      </p:sp>
      <p:sp>
        <p:nvSpPr>
          <p:cNvPr id="240645" name="Rectangle 2">
            <a:extLst>
              <a:ext uri="{FF2B5EF4-FFF2-40B4-BE49-F238E27FC236}">
                <a16:creationId xmlns:a16="http://schemas.microsoft.com/office/drawing/2014/main" id="{D679B2AE-1EB3-4E0B-B2F9-3D865ED7B119}"/>
              </a:ext>
            </a:extLst>
          </p:cNvPr>
          <p:cNvSpPr>
            <a:spLocks noGrp="1" noRot="1" noChangeAspect="1" noChangeArrowheads="1" noTextEdit="1"/>
          </p:cNvSpPr>
          <p:nvPr>
            <p:ph type="sldImg"/>
          </p:nvPr>
        </p:nvSpPr>
        <p:spPr>
          <a:ln/>
        </p:spPr>
      </p:sp>
      <p:sp>
        <p:nvSpPr>
          <p:cNvPr id="240646" name="Rectangle 3">
            <a:extLst>
              <a:ext uri="{FF2B5EF4-FFF2-40B4-BE49-F238E27FC236}">
                <a16:creationId xmlns:a16="http://schemas.microsoft.com/office/drawing/2014/main" id="{67E80818-805E-4901-9638-43C9F852B0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293302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57A0F58C-DC76-4C44-8042-1F9B8561744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40643" name="Rectangle 6">
            <a:extLst>
              <a:ext uri="{FF2B5EF4-FFF2-40B4-BE49-F238E27FC236}">
                <a16:creationId xmlns:a16="http://schemas.microsoft.com/office/drawing/2014/main" id="{77ECC41F-85CD-4404-B00E-95EE2F4588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40644" name="Rectangle 7">
            <a:extLst>
              <a:ext uri="{FF2B5EF4-FFF2-40B4-BE49-F238E27FC236}">
                <a16:creationId xmlns:a16="http://schemas.microsoft.com/office/drawing/2014/main" id="{D74A5E67-4E3B-4998-A87D-FBA68AF99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EA45D0B2-DF28-4718-A194-C7432B5D828C}" type="slidenum">
              <a:rPr lang="en-US" altLang="en-US" sz="1300">
                <a:latin typeface="Times New Roman" panose="02020603050405020304" pitchFamily="18" charset="0"/>
              </a:rPr>
              <a:pPr/>
              <a:t>169</a:t>
            </a:fld>
            <a:endParaRPr lang="en-US" altLang="en-US" sz="1300" dirty="0">
              <a:latin typeface="Times New Roman" panose="02020603050405020304" pitchFamily="18" charset="0"/>
            </a:endParaRPr>
          </a:p>
        </p:txBody>
      </p:sp>
      <p:sp>
        <p:nvSpPr>
          <p:cNvPr id="240645" name="Rectangle 2">
            <a:extLst>
              <a:ext uri="{FF2B5EF4-FFF2-40B4-BE49-F238E27FC236}">
                <a16:creationId xmlns:a16="http://schemas.microsoft.com/office/drawing/2014/main" id="{D679B2AE-1EB3-4E0B-B2F9-3D865ED7B119}"/>
              </a:ext>
            </a:extLst>
          </p:cNvPr>
          <p:cNvSpPr>
            <a:spLocks noGrp="1" noRot="1" noChangeAspect="1" noChangeArrowheads="1" noTextEdit="1"/>
          </p:cNvSpPr>
          <p:nvPr>
            <p:ph type="sldImg"/>
          </p:nvPr>
        </p:nvSpPr>
        <p:spPr>
          <a:ln/>
        </p:spPr>
      </p:sp>
      <p:sp>
        <p:nvSpPr>
          <p:cNvPr id="240646" name="Rectangle 3">
            <a:extLst>
              <a:ext uri="{FF2B5EF4-FFF2-40B4-BE49-F238E27FC236}">
                <a16:creationId xmlns:a16="http://schemas.microsoft.com/office/drawing/2014/main" id="{67E80818-805E-4901-9638-43C9F852B0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742506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57A0F58C-DC76-4C44-8042-1F9B8561744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40643" name="Rectangle 6">
            <a:extLst>
              <a:ext uri="{FF2B5EF4-FFF2-40B4-BE49-F238E27FC236}">
                <a16:creationId xmlns:a16="http://schemas.microsoft.com/office/drawing/2014/main" id="{77ECC41F-85CD-4404-B00E-95EE2F4588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40644" name="Rectangle 7">
            <a:extLst>
              <a:ext uri="{FF2B5EF4-FFF2-40B4-BE49-F238E27FC236}">
                <a16:creationId xmlns:a16="http://schemas.microsoft.com/office/drawing/2014/main" id="{D74A5E67-4E3B-4998-A87D-FBA68AF99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EA45D0B2-DF28-4718-A194-C7432B5D828C}" type="slidenum">
              <a:rPr lang="en-US" altLang="en-US" sz="1300">
                <a:latin typeface="Times New Roman" panose="02020603050405020304" pitchFamily="18" charset="0"/>
              </a:rPr>
              <a:pPr/>
              <a:t>170</a:t>
            </a:fld>
            <a:endParaRPr lang="en-US" altLang="en-US" sz="1300" dirty="0">
              <a:latin typeface="Times New Roman" panose="02020603050405020304" pitchFamily="18" charset="0"/>
            </a:endParaRPr>
          </a:p>
        </p:txBody>
      </p:sp>
      <p:sp>
        <p:nvSpPr>
          <p:cNvPr id="240645" name="Rectangle 2">
            <a:extLst>
              <a:ext uri="{FF2B5EF4-FFF2-40B4-BE49-F238E27FC236}">
                <a16:creationId xmlns:a16="http://schemas.microsoft.com/office/drawing/2014/main" id="{D679B2AE-1EB3-4E0B-B2F9-3D865ED7B119}"/>
              </a:ext>
            </a:extLst>
          </p:cNvPr>
          <p:cNvSpPr>
            <a:spLocks noGrp="1" noRot="1" noChangeAspect="1" noChangeArrowheads="1" noTextEdit="1"/>
          </p:cNvSpPr>
          <p:nvPr>
            <p:ph type="sldImg"/>
          </p:nvPr>
        </p:nvSpPr>
        <p:spPr>
          <a:ln/>
        </p:spPr>
      </p:sp>
      <p:sp>
        <p:nvSpPr>
          <p:cNvPr id="240646" name="Rectangle 3">
            <a:extLst>
              <a:ext uri="{FF2B5EF4-FFF2-40B4-BE49-F238E27FC236}">
                <a16:creationId xmlns:a16="http://schemas.microsoft.com/office/drawing/2014/main" id="{67E80818-805E-4901-9638-43C9F852B0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4306998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57A0F58C-DC76-4C44-8042-1F9B8561744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40643" name="Rectangle 6">
            <a:extLst>
              <a:ext uri="{FF2B5EF4-FFF2-40B4-BE49-F238E27FC236}">
                <a16:creationId xmlns:a16="http://schemas.microsoft.com/office/drawing/2014/main" id="{77ECC41F-85CD-4404-B00E-95EE2F4588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40644" name="Rectangle 7">
            <a:extLst>
              <a:ext uri="{FF2B5EF4-FFF2-40B4-BE49-F238E27FC236}">
                <a16:creationId xmlns:a16="http://schemas.microsoft.com/office/drawing/2014/main" id="{D74A5E67-4E3B-4998-A87D-FBA68AF99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EA45D0B2-DF28-4718-A194-C7432B5D828C}" type="slidenum">
              <a:rPr lang="en-US" altLang="en-US" sz="1300">
                <a:latin typeface="Times New Roman" panose="02020603050405020304" pitchFamily="18" charset="0"/>
              </a:rPr>
              <a:pPr/>
              <a:t>171</a:t>
            </a:fld>
            <a:endParaRPr lang="en-US" altLang="en-US" sz="1300" dirty="0">
              <a:latin typeface="Times New Roman" panose="02020603050405020304" pitchFamily="18" charset="0"/>
            </a:endParaRPr>
          </a:p>
        </p:txBody>
      </p:sp>
      <p:sp>
        <p:nvSpPr>
          <p:cNvPr id="240645" name="Rectangle 2">
            <a:extLst>
              <a:ext uri="{FF2B5EF4-FFF2-40B4-BE49-F238E27FC236}">
                <a16:creationId xmlns:a16="http://schemas.microsoft.com/office/drawing/2014/main" id="{D679B2AE-1EB3-4E0B-B2F9-3D865ED7B119}"/>
              </a:ext>
            </a:extLst>
          </p:cNvPr>
          <p:cNvSpPr>
            <a:spLocks noGrp="1" noRot="1" noChangeAspect="1" noChangeArrowheads="1" noTextEdit="1"/>
          </p:cNvSpPr>
          <p:nvPr>
            <p:ph type="sldImg"/>
          </p:nvPr>
        </p:nvSpPr>
        <p:spPr>
          <a:ln/>
        </p:spPr>
      </p:sp>
      <p:sp>
        <p:nvSpPr>
          <p:cNvPr id="240646" name="Rectangle 3">
            <a:extLst>
              <a:ext uri="{FF2B5EF4-FFF2-40B4-BE49-F238E27FC236}">
                <a16:creationId xmlns:a16="http://schemas.microsoft.com/office/drawing/2014/main" id="{67E80818-805E-4901-9638-43C9F852B0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9872282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57A0F58C-DC76-4C44-8042-1F9B8561744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DOT Hazmat Training</a:t>
            </a:r>
          </a:p>
        </p:txBody>
      </p:sp>
      <p:sp>
        <p:nvSpPr>
          <p:cNvPr id="240643" name="Rectangle 6">
            <a:extLst>
              <a:ext uri="{FF2B5EF4-FFF2-40B4-BE49-F238E27FC236}">
                <a16:creationId xmlns:a16="http://schemas.microsoft.com/office/drawing/2014/main" id="{77ECC41F-85CD-4404-B00E-95EE2F4588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r>
              <a:rPr lang="en-US" altLang="en-US" sz="1300" dirty="0">
                <a:latin typeface="Times New Roman" panose="02020603050405020304" pitchFamily="18" charset="0"/>
              </a:rPr>
              <a:t>Compliance Management International</a:t>
            </a:r>
          </a:p>
        </p:txBody>
      </p:sp>
      <p:sp>
        <p:nvSpPr>
          <p:cNvPr id="240644" name="Rectangle 7">
            <a:extLst>
              <a:ext uri="{FF2B5EF4-FFF2-40B4-BE49-F238E27FC236}">
                <a16:creationId xmlns:a16="http://schemas.microsoft.com/office/drawing/2014/main" id="{D74A5E67-4E3B-4998-A87D-FBA68AF99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defRPr>
            </a:lvl1pPr>
            <a:lvl2pPr marL="768062" indent="-295408">
              <a:defRPr sz="2500">
                <a:solidFill>
                  <a:schemeClr val="tx1"/>
                </a:solidFill>
                <a:latin typeface="Arial" panose="020B0604020202020204" pitchFamily="34" charset="0"/>
              </a:defRPr>
            </a:lvl2pPr>
            <a:lvl3pPr marL="1181633" indent="-236327">
              <a:defRPr sz="2500">
                <a:solidFill>
                  <a:schemeClr val="tx1"/>
                </a:solidFill>
                <a:latin typeface="Arial" panose="020B0604020202020204" pitchFamily="34" charset="0"/>
              </a:defRPr>
            </a:lvl3pPr>
            <a:lvl4pPr marL="1654287" indent="-236327">
              <a:defRPr sz="2500">
                <a:solidFill>
                  <a:schemeClr val="tx1"/>
                </a:solidFill>
                <a:latin typeface="Arial" panose="020B0604020202020204" pitchFamily="34" charset="0"/>
              </a:defRPr>
            </a:lvl4pPr>
            <a:lvl5pPr marL="2126940" indent="-236327">
              <a:defRPr sz="2500">
                <a:solidFill>
                  <a:schemeClr val="tx1"/>
                </a:solidFill>
                <a:latin typeface="Arial" panose="020B0604020202020204" pitchFamily="34" charset="0"/>
              </a:defRPr>
            </a:lvl5pPr>
            <a:lvl6pPr marL="2599593" indent="-236327" eaLnBrk="0" fontAlgn="base" hangingPunct="0">
              <a:spcBef>
                <a:spcPct val="0"/>
              </a:spcBef>
              <a:spcAft>
                <a:spcPct val="0"/>
              </a:spcAft>
              <a:defRPr sz="2500">
                <a:solidFill>
                  <a:schemeClr val="tx1"/>
                </a:solidFill>
                <a:latin typeface="Arial" panose="020B0604020202020204" pitchFamily="34" charset="0"/>
              </a:defRPr>
            </a:lvl6pPr>
            <a:lvl7pPr marL="3072247" indent="-236327" eaLnBrk="0" fontAlgn="base" hangingPunct="0">
              <a:spcBef>
                <a:spcPct val="0"/>
              </a:spcBef>
              <a:spcAft>
                <a:spcPct val="0"/>
              </a:spcAft>
              <a:defRPr sz="2500">
                <a:solidFill>
                  <a:schemeClr val="tx1"/>
                </a:solidFill>
                <a:latin typeface="Arial" panose="020B0604020202020204" pitchFamily="34" charset="0"/>
              </a:defRPr>
            </a:lvl7pPr>
            <a:lvl8pPr marL="3544900" indent="-236327" eaLnBrk="0" fontAlgn="base" hangingPunct="0">
              <a:spcBef>
                <a:spcPct val="0"/>
              </a:spcBef>
              <a:spcAft>
                <a:spcPct val="0"/>
              </a:spcAft>
              <a:defRPr sz="2500">
                <a:solidFill>
                  <a:schemeClr val="tx1"/>
                </a:solidFill>
                <a:latin typeface="Arial" panose="020B0604020202020204" pitchFamily="34" charset="0"/>
              </a:defRPr>
            </a:lvl8pPr>
            <a:lvl9pPr marL="4017554" indent="-236327" eaLnBrk="0" fontAlgn="base" hangingPunct="0">
              <a:spcBef>
                <a:spcPct val="0"/>
              </a:spcBef>
              <a:spcAft>
                <a:spcPct val="0"/>
              </a:spcAft>
              <a:defRPr sz="2500">
                <a:solidFill>
                  <a:schemeClr val="tx1"/>
                </a:solidFill>
                <a:latin typeface="Arial" panose="020B0604020202020204" pitchFamily="34" charset="0"/>
              </a:defRPr>
            </a:lvl9pPr>
          </a:lstStyle>
          <a:p>
            <a:fld id="{EA45D0B2-DF28-4718-A194-C7432B5D828C}" type="slidenum">
              <a:rPr lang="en-US" altLang="en-US" sz="1300">
                <a:latin typeface="Times New Roman" panose="02020603050405020304" pitchFamily="18" charset="0"/>
              </a:rPr>
              <a:pPr/>
              <a:t>172</a:t>
            </a:fld>
            <a:endParaRPr lang="en-US" altLang="en-US" sz="1300" dirty="0">
              <a:latin typeface="Times New Roman" panose="02020603050405020304" pitchFamily="18" charset="0"/>
            </a:endParaRPr>
          </a:p>
        </p:txBody>
      </p:sp>
      <p:sp>
        <p:nvSpPr>
          <p:cNvPr id="240645" name="Rectangle 2">
            <a:extLst>
              <a:ext uri="{FF2B5EF4-FFF2-40B4-BE49-F238E27FC236}">
                <a16:creationId xmlns:a16="http://schemas.microsoft.com/office/drawing/2014/main" id="{D679B2AE-1EB3-4E0B-B2F9-3D865ED7B119}"/>
              </a:ext>
            </a:extLst>
          </p:cNvPr>
          <p:cNvSpPr>
            <a:spLocks noGrp="1" noRot="1" noChangeAspect="1" noChangeArrowheads="1" noTextEdit="1"/>
          </p:cNvSpPr>
          <p:nvPr>
            <p:ph type="sldImg"/>
          </p:nvPr>
        </p:nvSpPr>
        <p:spPr>
          <a:ln/>
        </p:spPr>
      </p:sp>
      <p:sp>
        <p:nvSpPr>
          <p:cNvPr id="240646" name="Rectangle 3">
            <a:extLst>
              <a:ext uri="{FF2B5EF4-FFF2-40B4-BE49-F238E27FC236}">
                <a16:creationId xmlns:a16="http://schemas.microsoft.com/office/drawing/2014/main" id="{67E80818-805E-4901-9638-43C9F852B0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993011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 Cover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4"/>
            <a:ext cx="12192418" cy="6857766"/>
          </a:xfrm>
          <a:prstGeom prst="rect">
            <a:avLst/>
          </a:prstGeom>
        </p:spPr>
      </p:pic>
      <p:sp>
        <p:nvSpPr>
          <p:cNvPr id="10" name="Rectangle 9"/>
          <p:cNvSpPr>
            <a:spLocks noChangeArrowheads="1"/>
          </p:cNvSpPr>
          <p:nvPr userDrawn="1"/>
        </p:nvSpPr>
        <p:spPr bwMode="auto">
          <a:xfrm rot="18935352">
            <a:off x="-1723859" y="-1110501"/>
            <a:ext cx="9132067" cy="9089568"/>
          </a:xfrm>
          <a:prstGeom prst="rect">
            <a:avLst/>
          </a:prstGeom>
          <a:solidFill>
            <a:srgbClr val="0F1D39">
              <a:alpha val="70000"/>
            </a:srgbClr>
          </a:solidFill>
          <a:ln>
            <a:noFill/>
          </a:ln>
        </p:spPr>
        <p:txBody>
          <a:bodyPr rot="0" vert="horz" wrap="square" lIns="91440" tIns="45720" rIns="91440" bIns="45720" anchor="t" anchorCtr="0" upright="1">
            <a:noAutofit/>
          </a:bodyPr>
          <a:lstStyle/>
          <a:p>
            <a:endParaRPr lang="en-GB"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890" y="3503740"/>
            <a:ext cx="2838002" cy="1135201"/>
          </a:xfrm>
          <a:prstGeom prst="rect">
            <a:avLst/>
          </a:prstGeom>
        </p:spPr>
      </p:pic>
      <p:sp>
        <p:nvSpPr>
          <p:cNvPr id="25" name="Title 22"/>
          <p:cNvSpPr>
            <a:spLocks noGrp="1"/>
          </p:cNvSpPr>
          <p:nvPr>
            <p:ph type="title"/>
          </p:nvPr>
        </p:nvSpPr>
        <p:spPr>
          <a:xfrm>
            <a:off x="475343" y="2316172"/>
            <a:ext cx="7681686" cy="659258"/>
          </a:xfrm>
          <a:prstGeom prst="rect">
            <a:avLst/>
          </a:prstGeom>
        </p:spPr>
        <p:txBody>
          <a:bodyPr/>
          <a:lstStyle>
            <a:lvl1pPr>
              <a:defRPr sz="3200"/>
            </a:lvl1pPr>
          </a:lstStyle>
          <a:p>
            <a:r>
              <a:rPr lang="en-US"/>
              <a:t>Click to edit Master title style</a:t>
            </a:r>
            <a:endParaRPr lang="en-GB"/>
          </a:p>
        </p:txBody>
      </p:sp>
      <p:sp>
        <p:nvSpPr>
          <p:cNvPr id="26" name="Text Placeholder 2"/>
          <p:cNvSpPr>
            <a:spLocks noGrp="1"/>
          </p:cNvSpPr>
          <p:nvPr>
            <p:ph type="body" idx="1"/>
          </p:nvPr>
        </p:nvSpPr>
        <p:spPr>
          <a:xfrm>
            <a:off x="475343" y="2971583"/>
            <a:ext cx="4465988" cy="536005"/>
          </a:xfrm>
          <a:prstGeom prst="rect">
            <a:avLst/>
          </a:prstGeom>
        </p:spPr>
        <p:txBody>
          <a:bodyPr anchor="b">
            <a:noAutofit/>
          </a:bodyPr>
          <a:lstStyle>
            <a:lvl1pPr marL="0" indent="0">
              <a:buNone/>
              <a:defRPr sz="2200" b="0">
                <a:solidFill>
                  <a:srgbClr val="82B3F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9 – One column image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0"/>
            <a:ext cx="12192000" cy="6858000"/>
          </a:xfrm>
          <a:prstGeom prst="rect">
            <a:avLst/>
          </a:prstGeom>
          <a:solidFill>
            <a:schemeClr val="bg1">
              <a:lumMod val="95000"/>
            </a:schemeClr>
          </a:solidFill>
          <a:ln>
            <a:noFill/>
          </a:ln>
        </p:spPr>
        <p:txBody>
          <a:bodyPr rot="0" vert="horz" wrap="square" lIns="91440" tIns="45720" rIns="91440" bIns="45720" anchor="t" anchorCtr="0" upright="1">
            <a:noAutofit/>
          </a:bodyPr>
          <a:lstStyle/>
          <a:p>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42" y="-7255"/>
            <a:ext cx="12194225" cy="6968128"/>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30216" t="-125" r="31765" b="-1"/>
          <a:stretch/>
        </p:blipFill>
        <p:spPr>
          <a:xfrm>
            <a:off x="8161866" y="-17585"/>
            <a:ext cx="4047067" cy="6892518"/>
          </a:xfrm>
          <a:prstGeom prst="rect">
            <a:avLst/>
          </a:prstGeom>
        </p:spPr>
      </p:pic>
      <p:sp>
        <p:nvSpPr>
          <p:cNvPr id="3" name="Picture Placeholder 2"/>
          <p:cNvSpPr>
            <a:spLocks noGrp="1" noChangeAspect="1"/>
          </p:cNvSpPr>
          <p:nvPr>
            <p:ph type="pic" idx="1"/>
          </p:nvPr>
        </p:nvSpPr>
        <p:spPr>
          <a:xfrm>
            <a:off x="447817" y="-4971337"/>
            <a:ext cx="11290859" cy="3557252"/>
          </a:xfrm>
          <a:prstGeom prst="rect">
            <a:avLst/>
          </a:prstGeom>
        </p:spPr>
        <p:txBody>
          <a:bodyPr anchor="t">
            <a:normAutofit/>
          </a:bodyPr>
          <a:lstStyle>
            <a:lvl1pPr marL="0" indent="0" algn="ctr">
              <a:buNone/>
              <a:defRPr sz="1600">
                <a:latin typeface="Arial" panose="020B0604020202020204" pitchFamily="34" charset="0"/>
                <a:cs typeface="Arial"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9" name="Rectangle 8"/>
          <p:cNvSpPr>
            <a:spLocks noChangeArrowheads="1"/>
          </p:cNvSpPr>
          <p:nvPr userDrawn="1"/>
        </p:nvSpPr>
        <p:spPr bwMode="auto">
          <a:xfrm rot="18268514">
            <a:off x="7191247" y="6184631"/>
            <a:ext cx="9064176" cy="451891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sp>
        <p:nvSpPr>
          <p:cNvPr id="11" name="Rectangle 10"/>
          <p:cNvSpPr>
            <a:spLocks noChangeArrowheads="1"/>
          </p:cNvSpPr>
          <p:nvPr userDrawn="1"/>
        </p:nvSpPr>
        <p:spPr bwMode="auto">
          <a:xfrm>
            <a:off x="1" y="6617617"/>
            <a:ext cx="10300138" cy="24038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98089" y="6052568"/>
            <a:ext cx="1640394" cy="656157"/>
          </a:xfrm>
          <a:prstGeom prst="rect">
            <a:avLst/>
          </a:prstGeom>
        </p:spPr>
      </p:pic>
      <p:sp>
        <p:nvSpPr>
          <p:cNvPr id="15" name="Rectangle 14"/>
          <p:cNvSpPr/>
          <p:nvPr userDrawn="1"/>
        </p:nvSpPr>
        <p:spPr>
          <a:xfrm>
            <a:off x="-2226" y="338667"/>
            <a:ext cx="801327"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userDrawn="1"/>
        </p:nvSpPr>
        <p:spPr>
          <a:xfrm>
            <a:off x="942809" y="338667"/>
            <a:ext cx="6929315"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p:cNvCxnSpPr/>
          <p:nvPr userDrawn="1"/>
        </p:nvCxnSpPr>
        <p:spPr>
          <a:xfrm>
            <a:off x="-2226" y="145143"/>
            <a:ext cx="113669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userDrawn="1"/>
        </p:nvSpPr>
        <p:spPr>
          <a:xfrm>
            <a:off x="11508394" y="-102873"/>
            <a:ext cx="550122" cy="462872"/>
          </a:xfrm>
          <a:prstGeom prst="round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Date Placeholder 3"/>
          <p:cNvSpPr txBox="1">
            <a:spLocks/>
          </p:cNvSpPr>
          <p:nvPr userDrawn="1"/>
        </p:nvSpPr>
        <p:spPr>
          <a:xfrm>
            <a:off x="998323" y="6604976"/>
            <a:ext cx="28447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3FA3AB-7B33-4AE4-B13D-F52D4DABB918}" type="datetimeFigureOut">
              <a:rPr lang="en-US" sz="1400" smtClean="0">
                <a:solidFill>
                  <a:schemeClr val="bg1"/>
                </a:solidFill>
                <a:latin typeface="Arial" panose="020B0604020202020204" pitchFamily="34" charset="0"/>
                <a:cs typeface="Arial" panose="020B0604020202020204" pitchFamily="34" charset="0"/>
              </a:rPr>
              <a:pPr>
                <a:defRPr/>
              </a:pPr>
              <a:t>3/29/2024</a:t>
            </a:fld>
            <a:endParaRPr lang="en-US" sz="1400" dirty="0">
              <a:solidFill>
                <a:schemeClr val="bg1"/>
              </a:solidFill>
              <a:latin typeface="Arial" panose="020B0604020202020204" pitchFamily="34" charset="0"/>
              <a:cs typeface="Arial" panose="020B0604020202020204" pitchFamily="34" charset="0"/>
            </a:endParaRPr>
          </a:p>
        </p:txBody>
      </p:sp>
      <p:sp>
        <p:nvSpPr>
          <p:cNvPr id="26" name="Slide Number Placeholder 5"/>
          <p:cNvSpPr txBox="1">
            <a:spLocks/>
          </p:cNvSpPr>
          <p:nvPr userDrawn="1"/>
        </p:nvSpPr>
        <p:spPr>
          <a:xfrm>
            <a:off x="11644972" y="2570"/>
            <a:ext cx="105250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2563C3-1802-45F7-85DD-16109FC3C0B2}" type="slidenum">
              <a:rPr lang="en-US" sz="1400" smtClean="0">
                <a:solidFill>
                  <a:schemeClr val="bg1"/>
                </a:solidFill>
                <a:latin typeface="Arial" panose="020B0604020202020204" pitchFamily="34" charset="0"/>
                <a:cs typeface="Arial" panose="020B0604020202020204" pitchFamily="34" charset="0"/>
              </a:rPr>
              <a:pPr>
                <a:defRPr/>
              </a:pPr>
              <a:t>‹#›</a:t>
            </a:fld>
            <a:endParaRPr lang="en-US" sz="1400" dirty="0">
              <a:solidFill>
                <a:schemeClr val="bg1"/>
              </a:solidFill>
              <a:latin typeface="Arial" panose="020B0604020202020204" pitchFamily="34" charset="0"/>
              <a:cs typeface="Arial" panose="020B0604020202020204" pitchFamily="34" charset="0"/>
            </a:endParaRPr>
          </a:p>
        </p:txBody>
      </p:sp>
      <p:sp>
        <p:nvSpPr>
          <p:cNvPr id="28" name="Title 74"/>
          <p:cNvSpPr>
            <a:spLocks noGrp="1"/>
          </p:cNvSpPr>
          <p:nvPr>
            <p:ph type="title"/>
          </p:nvPr>
        </p:nvSpPr>
        <p:spPr>
          <a:xfrm>
            <a:off x="983340" y="365126"/>
            <a:ext cx="7032492" cy="601986"/>
          </a:xfrm>
          <a:prstGeom prst="rect">
            <a:avLst/>
          </a:prstGeom>
        </p:spPr>
        <p:txBody>
          <a:bodyPr/>
          <a:lstStyle/>
          <a:p>
            <a:r>
              <a:rPr lang="en-US"/>
              <a:t>Click to edit Master title style</a:t>
            </a:r>
            <a:endParaRPr lang="en-GB"/>
          </a:p>
        </p:txBody>
      </p: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tyles">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812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1D63CEEA-B535-44BB-8E70-DDE3877C6B71}"/>
              </a:ext>
            </a:extLst>
          </p:cNvPr>
          <p:cNvSpPr/>
          <p:nvPr/>
        </p:nvSpPr>
        <p:spPr>
          <a:xfrm rot="16200000">
            <a:off x="10386749" y="5038991"/>
            <a:ext cx="1893887" cy="1725083"/>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dirty="0"/>
          </a:p>
        </p:txBody>
      </p:sp>
      <p:sp>
        <p:nvSpPr>
          <p:cNvPr id="8" name="Title 7"/>
          <p:cNvSpPr>
            <a:spLocks noGrp="1"/>
          </p:cNvSpPr>
          <p:nvPr>
            <p:ph type="ctrTitle"/>
          </p:nvPr>
        </p:nvSpPr>
        <p:spPr>
          <a:xfrm>
            <a:off x="720726" y="776289"/>
            <a:ext cx="10750549" cy="1470025"/>
          </a:xfrm>
        </p:spPr>
        <p:txBody>
          <a:bodyPr anchor="b"/>
          <a:lstStyle>
            <a:lvl1pPr algn="r">
              <a:defRPr sz="4400"/>
            </a:lvl1pPr>
          </a:lstStyle>
          <a:p>
            <a:r>
              <a:rPr lang="en-US"/>
              <a:t>Click to edit Master title style</a:t>
            </a:r>
          </a:p>
        </p:txBody>
      </p:sp>
      <p:sp>
        <p:nvSpPr>
          <p:cNvPr id="9" name="Subtitle 8"/>
          <p:cNvSpPr>
            <a:spLocks noGrp="1"/>
          </p:cNvSpPr>
          <p:nvPr>
            <p:ph type="subTitle" idx="1"/>
          </p:nvPr>
        </p:nvSpPr>
        <p:spPr>
          <a:xfrm>
            <a:off x="720726" y="2250280"/>
            <a:ext cx="10750549"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27">
            <a:extLst>
              <a:ext uri="{FF2B5EF4-FFF2-40B4-BE49-F238E27FC236}">
                <a16:creationId xmlns:a16="http://schemas.microsoft.com/office/drawing/2014/main" id="{955205D8-9373-429B-AE90-9FD13AB6CC71}"/>
              </a:ext>
            </a:extLst>
          </p:cNvPr>
          <p:cNvSpPr>
            <a:spLocks noGrp="1"/>
          </p:cNvSpPr>
          <p:nvPr>
            <p:ph type="dt" sz="half" idx="10"/>
          </p:nvPr>
        </p:nvSpPr>
        <p:spPr>
          <a:xfrm>
            <a:off x="1828800" y="6011864"/>
            <a:ext cx="7721600" cy="365125"/>
          </a:xfrm>
        </p:spPr>
        <p:txBody>
          <a:bodyPr tIns="0" bIns="0" anchor="t"/>
          <a:lstStyle>
            <a:lvl1pPr algn="r">
              <a:defRPr sz="1000"/>
            </a:lvl1pPr>
          </a:lstStyle>
          <a:p>
            <a:pPr>
              <a:defRPr/>
            </a:pPr>
            <a:endParaRPr lang="en-US" dirty="0"/>
          </a:p>
        </p:txBody>
      </p:sp>
      <p:sp>
        <p:nvSpPr>
          <p:cNvPr id="6" name="Footer Placeholder 16">
            <a:extLst>
              <a:ext uri="{FF2B5EF4-FFF2-40B4-BE49-F238E27FC236}">
                <a16:creationId xmlns:a16="http://schemas.microsoft.com/office/drawing/2014/main" id="{3D790642-C287-4B66-9427-5EA21C2D3D06}"/>
              </a:ext>
            </a:extLst>
          </p:cNvPr>
          <p:cNvSpPr>
            <a:spLocks noGrp="1"/>
          </p:cNvSpPr>
          <p:nvPr>
            <p:ph type="ftr" sz="quarter" idx="11"/>
          </p:nvPr>
        </p:nvSpPr>
        <p:spPr>
          <a:xfrm>
            <a:off x="1828800" y="5649914"/>
            <a:ext cx="7721600" cy="365125"/>
          </a:xfrm>
        </p:spPr>
        <p:txBody>
          <a:bodyPr tIns="0" bIns="0"/>
          <a:lstStyle>
            <a:lvl1pPr algn="r">
              <a:defRPr sz="1100"/>
            </a:lvl1pPr>
          </a:lstStyle>
          <a:p>
            <a:pPr>
              <a:defRPr/>
            </a:pPr>
            <a:r>
              <a:rPr lang="en-US" dirty="0"/>
              <a:t>Compliance Management International</a:t>
            </a:r>
          </a:p>
        </p:txBody>
      </p:sp>
      <p:sp>
        <p:nvSpPr>
          <p:cNvPr id="7" name="Slide Number Placeholder 28">
            <a:extLst>
              <a:ext uri="{FF2B5EF4-FFF2-40B4-BE49-F238E27FC236}">
                <a16:creationId xmlns:a16="http://schemas.microsoft.com/office/drawing/2014/main" id="{A0396FE1-6E83-4505-B6D1-47B5E2F70C78}"/>
              </a:ext>
            </a:extLst>
          </p:cNvPr>
          <p:cNvSpPr>
            <a:spLocks noGrp="1"/>
          </p:cNvSpPr>
          <p:nvPr>
            <p:ph type="sldNum" sz="quarter" idx="12"/>
          </p:nvPr>
        </p:nvSpPr>
        <p:spPr>
          <a:xfrm>
            <a:off x="11188700" y="5753101"/>
            <a:ext cx="670984" cy="365125"/>
          </a:xfrm>
        </p:spPr>
        <p:txBody>
          <a:bodyPr anchor="ctr"/>
          <a:lstStyle>
            <a:lvl1pPr>
              <a:defRPr sz="1300">
                <a:solidFill>
                  <a:srgbClr val="FFFFFF"/>
                </a:solidFill>
              </a:defRPr>
            </a:lvl1pPr>
          </a:lstStyle>
          <a:p>
            <a:fld id="{FF6A2001-E1EA-4329-AC86-88C0EF1948F2}" type="slidenum">
              <a:rPr lang="en-US" altLang="en-US"/>
              <a:pPr/>
              <a:t>‹#›</a:t>
            </a:fld>
            <a:endParaRPr lang="en-US" altLang="en-US" dirty="0"/>
          </a:p>
        </p:txBody>
      </p:sp>
    </p:spTree>
    <p:extLst>
      <p:ext uri="{BB962C8B-B14F-4D97-AF65-F5344CB8AC3E}">
        <p14:creationId xmlns:p14="http://schemas.microsoft.com/office/powerpoint/2010/main" val="3625078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0"/>
            <a:ext cx="10668000" cy="1143000"/>
          </a:xfrm>
        </p:spPr>
        <p:txBody>
          <a:bodyPr/>
          <a:lstStyle/>
          <a:p>
            <a:r>
              <a:rPr lang="en-US"/>
              <a:t>Click to edit Master title style</a:t>
            </a:r>
          </a:p>
        </p:txBody>
      </p:sp>
      <p:sp>
        <p:nvSpPr>
          <p:cNvPr id="3" name="Text Placeholder 2"/>
          <p:cNvSpPr>
            <a:spLocks noGrp="1"/>
          </p:cNvSpPr>
          <p:nvPr>
            <p:ph type="body" sz="half" idx="1"/>
          </p:nvPr>
        </p:nvSpPr>
        <p:spPr>
          <a:xfrm>
            <a:off x="1219200" y="2362200"/>
            <a:ext cx="523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54800" y="2362200"/>
            <a:ext cx="5232400" cy="3733800"/>
          </a:xfrm>
        </p:spPr>
        <p:txBody>
          <a:bodyPr>
            <a:normAutofit/>
          </a:bodyPr>
          <a:lstStyle/>
          <a:p>
            <a:pPr lvl="0"/>
            <a:endParaRPr lang="en-US" noProof="0" dirty="0"/>
          </a:p>
        </p:txBody>
      </p:sp>
      <p:sp>
        <p:nvSpPr>
          <p:cNvPr id="5" name="Date Placeholder 4">
            <a:extLst>
              <a:ext uri="{FF2B5EF4-FFF2-40B4-BE49-F238E27FC236}">
                <a16:creationId xmlns:a16="http://schemas.microsoft.com/office/drawing/2014/main" id="{C910072C-F661-402F-B880-65588A8922A7}"/>
              </a:ext>
            </a:extLst>
          </p:cNvPr>
          <p:cNvSpPr>
            <a:spLocks noGrp="1"/>
          </p:cNvSpPr>
          <p:nvPr>
            <p:ph type="dt" sz="half" idx="10"/>
          </p:nvPr>
        </p:nvSpPr>
        <p:spPr>
          <a:xfrm>
            <a:off x="9347200" y="6553200"/>
            <a:ext cx="2540000" cy="304800"/>
          </a:xfr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C023004-E0F9-48C8-AB76-4A33019B1006}"/>
              </a:ext>
            </a:extLst>
          </p:cNvPr>
          <p:cNvSpPr>
            <a:spLocks noGrp="1"/>
          </p:cNvSpPr>
          <p:nvPr>
            <p:ph type="sldNum" sz="quarter" idx="11"/>
          </p:nvPr>
        </p:nvSpPr>
        <p:spPr>
          <a:xfrm>
            <a:off x="112184" y="6343650"/>
            <a:ext cx="783167" cy="488950"/>
          </a:xfrm>
        </p:spPr>
        <p:txBody>
          <a:bodyPr anchor="t"/>
          <a:lstStyle>
            <a:lvl1pPr>
              <a:defRPr/>
            </a:lvl1pPr>
          </a:lstStyle>
          <a:p>
            <a:fld id="{C0F163B8-78C6-483B-9975-5CEFB04AB79A}" type="slidenum">
              <a:rPr lang="en-US" altLang="en-US"/>
              <a:pPr/>
              <a:t>‹#›</a:t>
            </a:fld>
            <a:endParaRPr lang="en-US" altLang="en-US" dirty="0"/>
          </a:p>
        </p:txBody>
      </p:sp>
    </p:spTree>
    <p:extLst>
      <p:ext uri="{BB962C8B-B14F-4D97-AF65-F5344CB8AC3E}">
        <p14:creationId xmlns:p14="http://schemas.microsoft.com/office/powerpoint/2010/main" val="89226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0"/>
            <a:ext cx="10668000" cy="1143000"/>
          </a:xfrm>
        </p:spPr>
        <p:txBody>
          <a:bodyPr/>
          <a:lstStyle/>
          <a:p>
            <a:r>
              <a:rPr lang="en-US"/>
              <a:t>Click to edit Master title style</a:t>
            </a:r>
          </a:p>
        </p:txBody>
      </p:sp>
      <p:sp>
        <p:nvSpPr>
          <p:cNvPr id="3" name="Text Placeholder 2"/>
          <p:cNvSpPr>
            <a:spLocks noGrp="1"/>
          </p:cNvSpPr>
          <p:nvPr>
            <p:ph type="body" sz="half" idx="1"/>
          </p:nvPr>
        </p:nvSpPr>
        <p:spPr>
          <a:xfrm>
            <a:off x="1219200" y="2362200"/>
            <a:ext cx="523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654800" y="2362200"/>
            <a:ext cx="5232400" cy="3733800"/>
          </a:xfrm>
        </p:spPr>
        <p:txBody>
          <a:bodyPr>
            <a:normAutofit/>
          </a:bodyPr>
          <a:lstStyle/>
          <a:p>
            <a:pPr lvl="0"/>
            <a:endParaRPr lang="en-US" noProof="0" dirty="0"/>
          </a:p>
        </p:txBody>
      </p:sp>
      <p:sp>
        <p:nvSpPr>
          <p:cNvPr id="5" name="Date Placeholder 4">
            <a:extLst>
              <a:ext uri="{FF2B5EF4-FFF2-40B4-BE49-F238E27FC236}">
                <a16:creationId xmlns:a16="http://schemas.microsoft.com/office/drawing/2014/main" id="{FF6ABB62-A0CE-4E59-A679-F144FC39D44E}"/>
              </a:ext>
            </a:extLst>
          </p:cNvPr>
          <p:cNvSpPr>
            <a:spLocks noGrp="1"/>
          </p:cNvSpPr>
          <p:nvPr>
            <p:ph type="dt" sz="half" idx="10"/>
          </p:nvPr>
        </p:nvSpPr>
        <p:spPr>
          <a:xfrm>
            <a:off x="9347200" y="6553200"/>
            <a:ext cx="2540000" cy="304800"/>
          </a:xfr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D444C45-B195-41C8-BC9D-F1C621887845}"/>
              </a:ext>
            </a:extLst>
          </p:cNvPr>
          <p:cNvSpPr>
            <a:spLocks noGrp="1"/>
          </p:cNvSpPr>
          <p:nvPr>
            <p:ph type="sldNum" sz="quarter" idx="11"/>
          </p:nvPr>
        </p:nvSpPr>
        <p:spPr>
          <a:xfrm>
            <a:off x="112184" y="6343650"/>
            <a:ext cx="783167" cy="488950"/>
          </a:xfrm>
        </p:spPr>
        <p:txBody>
          <a:bodyPr anchor="t"/>
          <a:lstStyle>
            <a:lvl1pPr>
              <a:defRPr/>
            </a:lvl1pPr>
          </a:lstStyle>
          <a:p>
            <a:fld id="{35AC07AD-0937-4949-905B-642C636C5C2B}" type="slidenum">
              <a:rPr lang="en-US" altLang="en-US"/>
              <a:pPr/>
              <a:t>‹#›</a:t>
            </a:fld>
            <a:endParaRPr lang="en-US" altLang="en-US" dirty="0"/>
          </a:p>
        </p:txBody>
      </p:sp>
    </p:spTree>
    <p:extLst>
      <p:ext uri="{BB962C8B-B14F-4D97-AF65-F5344CB8AC3E}">
        <p14:creationId xmlns:p14="http://schemas.microsoft.com/office/powerpoint/2010/main" val="1116044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FE3775F-7414-4EF2-BC76-5FF8C915985B}"/>
              </a:ext>
            </a:extLst>
          </p:cNvPr>
          <p:cNvSpPr>
            <a:spLocks noGrp="1"/>
          </p:cNvSpPr>
          <p:nvPr>
            <p:ph type="dt" sz="half" idx="10"/>
          </p:nvPr>
        </p:nvSpPr>
        <p:spPr>
          <a:xfrm>
            <a:off x="1117601" y="6245225"/>
            <a:ext cx="2535767" cy="476250"/>
          </a:xfrm>
        </p:spPr>
        <p:txBody>
          <a:bodyPr/>
          <a:lstStyle>
            <a:lvl1pPr>
              <a:defRPr/>
            </a:lvl1pPr>
          </a:lstStyle>
          <a:p>
            <a:pPr>
              <a:defRPr/>
            </a:pPr>
            <a:endParaRPr lang="en-US" dirty="0"/>
          </a:p>
        </p:txBody>
      </p:sp>
      <p:sp>
        <p:nvSpPr>
          <p:cNvPr id="4" name="Footer Placeholder 3">
            <a:extLst>
              <a:ext uri="{FF2B5EF4-FFF2-40B4-BE49-F238E27FC236}">
                <a16:creationId xmlns:a16="http://schemas.microsoft.com/office/drawing/2014/main" id="{820CA1BF-FF2B-42BC-B971-DD1D5E750864}"/>
              </a:ext>
            </a:extLst>
          </p:cNvPr>
          <p:cNvSpPr>
            <a:spLocks noGrp="1"/>
          </p:cNvSpPr>
          <p:nvPr>
            <p:ph type="ftr" sz="quarter" idx="11"/>
          </p:nvPr>
        </p:nvSpPr>
        <p:spPr>
          <a:xfrm>
            <a:off x="4572000" y="6245225"/>
            <a:ext cx="3860800" cy="476250"/>
          </a:xfrm>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2FBC7EDF-6D0B-4CC0-961F-0F64C7B322F1}"/>
              </a:ext>
            </a:extLst>
          </p:cNvPr>
          <p:cNvSpPr>
            <a:spLocks noGrp="1"/>
          </p:cNvSpPr>
          <p:nvPr>
            <p:ph type="sldNum" sz="quarter" idx="12"/>
          </p:nvPr>
        </p:nvSpPr>
        <p:spPr>
          <a:xfrm>
            <a:off x="9249834" y="6245225"/>
            <a:ext cx="2535767" cy="476250"/>
          </a:xfrm>
        </p:spPr>
        <p:txBody>
          <a:bodyPr anchor="t"/>
          <a:lstStyle>
            <a:lvl1pPr>
              <a:defRPr/>
            </a:lvl1pPr>
          </a:lstStyle>
          <a:p>
            <a:fld id="{E49D49AE-8BB1-42F7-B53A-92CB9A397A8F}" type="slidenum">
              <a:rPr lang="en-US" altLang="en-US"/>
              <a:pPr/>
              <a:t>‹#›</a:t>
            </a:fld>
            <a:endParaRPr lang="en-US" altLang="en-US" dirty="0"/>
          </a:p>
        </p:txBody>
      </p:sp>
    </p:spTree>
    <p:extLst>
      <p:ext uri="{BB962C8B-B14F-4D97-AF65-F5344CB8AC3E}">
        <p14:creationId xmlns:p14="http://schemas.microsoft.com/office/powerpoint/2010/main" val="64299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2 – One column text slide ">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0" y="0"/>
            <a:ext cx="12192000" cy="6858000"/>
          </a:xfrm>
          <a:prstGeom prst="rect">
            <a:avLst/>
          </a:prstGeom>
          <a:solidFill>
            <a:srgbClr val="F2F2F2"/>
          </a:solidFill>
          <a:ln>
            <a:noFill/>
          </a:ln>
        </p:spPr>
        <p:txBody>
          <a:bodyPr rot="0" vert="horz" wrap="square" lIns="91440" tIns="45720" rIns="91440" bIns="45720" anchor="t" anchorCtr="0" upright="1">
            <a:noAutofit/>
          </a:bodyPr>
          <a:lstStyle/>
          <a:p>
            <a:endParaRPr lang="en-GB"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73"/>
            <a:ext cx="12194225" cy="6968128"/>
          </a:xfrm>
          <a:prstGeom prst="rect">
            <a:avLst/>
          </a:prstGeom>
        </p:spPr>
      </p:pic>
      <p:sp>
        <p:nvSpPr>
          <p:cNvPr id="13" name="Rectangle 12"/>
          <p:cNvSpPr>
            <a:spLocks noChangeArrowheads="1"/>
          </p:cNvSpPr>
          <p:nvPr userDrawn="1"/>
        </p:nvSpPr>
        <p:spPr bwMode="auto">
          <a:xfrm>
            <a:off x="1" y="6617617"/>
            <a:ext cx="10300138" cy="24038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sp>
        <p:nvSpPr>
          <p:cNvPr id="38" name="Rectangle 37"/>
          <p:cNvSpPr>
            <a:spLocks noChangeArrowheads="1"/>
          </p:cNvSpPr>
          <p:nvPr userDrawn="1"/>
        </p:nvSpPr>
        <p:spPr bwMode="auto">
          <a:xfrm rot="18268514">
            <a:off x="7191247" y="6184631"/>
            <a:ext cx="9064176" cy="451891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sp>
        <p:nvSpPr>
          <p:cNvPr id="56" name="Rectangle 55"/>
          <p:cNvSpPr/>
          <p:nvPr userDrawn="1"/>
        </p:nvSpPr>
        <p:spPr>
          <a:xfrm>
            <a:off x="-2226" y="338667"/>
            <a:ext cx="801327"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p:cNvSpPr/>
          <p:nvPr userDrawn="1"/>
        </p:nvSpPr>
        <p:spPr>
          <a:xfrm>
            <a:off x="942809" y="338667"/>
            <a:ext cx="6929315"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2" name="Group 61"/>
          <p:cNvGrpSpPr/>
          <p:nvPr userDrawn="1"/>
        </p:nvGrpSpPr>
        <p:grpSpPr>
          <a:xfrm>
            <a:off x="204110" y="1419953"/>
            <a:ext cx="601200" cy="601200"/>
            <a:chOff x="219563" y="2273121"/>
            <a:chExt cx="601200" cy="601200"/>
          </a:xfrm>
          <a:solidFill>
            <a:srgbClr val="82B3F8"/>
          </a:solidFill>
        </p:grpSpPr>
        <p:sp>
          <p:nvSpPr>
            <p:cNvPr id="63" name="Oval 62"/>
            <p:cNvSpPr/>
            <p:nvPr userDrawn="1"/>
          </p:nvSpPr>
          <p:spPr>
            <a:xfrm>
              <a:off x="219563" y="2273121"/>
              <a:ext cx="601200" cy="60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4" name="Picture 6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342" y="2308900"/>
              <a:ext cx="529642" cy="529642"/>
            </a:xfrm>
            <a:prstGeom prst="rect">
              <a:avLst/>
            </a:prstGeom>
            <a:noFill/>
          </p:spPr>
        </p:pic>
      </p:grpSp>
      <p:sp>
        <p:nvSpPr>
          <p:cNvPr id="66" name="Content Placeholder 2"/>
          <p:cNvSpPr>
            <a:spLocks noGrp="1"/>
          </p:cNvSpPr>
          <p:nvPr>
            <p:ph sz="half" idx="13"/>
          </p:nvPr>
        </p:nvSpPr>
        <p:spPr>
          <a:xfrm>
            <a:off x="998323" y="1435915"/>
            <a:ext cx="6789135" cy="3728751"/>
          </a:xfrm>
          <a:prstGeom prst="rect">
            <a:avLst/>
          </a:prstGeom>
          <a:solidFill>
            <a:schemeClr val="bg1">
              <a:alpha val="50000"/>
            </a:schemeClr>
          </a:solidFill>
        </p:spPr>
        <p:txBody>
          <a:bodyPr>
            <a:normAutofit/>
          </a:bodyPr>
          <a:lstStyle>
            <a:lvl1pPr marL="0" indent="0">
              <a:buClr>
                <a:srgbClr val="0F1D39"/>
              </a:buClr>
              <a:buFont typeface="Arial" panose="020B0604020202020204" pitchFamily="34" charset="0"/>
              <a:buNone/>
              <a:defRPr>
                <a:solidFill>
                  <a:schemeClr val="bg1">
                    <a:lumMod val="50000"/>
                  </a:schemeClr>
                </a:solidFill>
              </a:defRPr>
            </a:lvl1pPr>
            <a:lvl2pPr marL="324000" indent="0">
              <a:buClr>
                <a:srgbClr val="0F1D39"/>
              </a:buClr>
              <a:buFont typeface="Arial" panose="020B0604020202020204" pitchFamily="34" charset="0"/>
              <a:buNone/>
              <a:defRPr>
                <a:solidFill>
                  <a:schemeClr val="bg1">
                    <a:lumMod val="50000"/>
                  </a:schemeClr>
                </a:solidFill>
              </a:defRPr>
            </a:lvl2pPr>
            <a:lvl3pPr marL="630000" indent="0">
              <a:buClr>
                <a:srgbClr val="0F1D39"/>
              </a:buClr>
              <a:buFont typeface="Arial" panose="020B0604020202020204" pitchFamily="34" charset="0"/>
              <a:buNone/>
              <a:defRPr>
                <a:solidFill>
                  <a:schemeClr val="bg1">
                    <a:lumMod val="50000"/>
                  </a:schemeClr>
                </a:solidFill>
              </a:defRPr>
            </a:lvl3pPr>
            <a:lvl4pPr marL="1008000" indent="0">
              <a:buClr>
                <a:srgbClr val="0F1D39"/>
              </a:buClr>
              <a:buFont typeface="Arial" panose="020B0604020202020204" pitchFamily="34" charset="0"/>
              <a:buNone/>
              <a:defRPr>
                <a:solidFill>
                  <a:schemeClr val="bg1">
                    <a:lumMod val="50000"/>
                  </a:schemeClr>
                </a:solidFill>
              </a:defRPr>
            </a:lvl4pPr>
            <a:lvl5pPr marL="1368000" indent="0">
              <a:buClr>
                <a:srgbClr val="0F1D39"/>
              </a:buClr>
              <a:buFont typeface="Arial" panose="020B0604020202020204" pitchFamily="34" charset="0"/>
              <a:buNone/>
              <a:defRPr>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0" name="Straight Connector 69"/>
          <p:cNvCxnSpPr/>
          <p:nvPr userDrawn="1"/>
        </p:nvCxnSpPr>
        <p:spPr>
          <a:xfrm>
            <a:off x="-2226" y="145143"/>
            <a:ext cx="113669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Rounded Rectangle 70"/>
          <p:cNvSpPr/>
          <p:nvPr userDrawn="1"/>
        </p:nvSpPr>
        <p:spPr>
          <a:xfrm>
            <a:off x="11508394" y="-102873"/>
            <a:ext cx="550122" cy="462872"/>
          </a:xfrm>
          <a:prstGeom prst="round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6" name="Picture 7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98089" y="6038054"/>
            <a:ext cx="1640394" cy="656157"/>
          </a:xfrm>
          <a:prstGeom prst="rect">
            <a:avLst/>
          </a:prstGeom>
        </p:spPr>
      </p:pic>
      <p:sp>
        <p:nvSpPr>
          <p:cNvPr id="77" name="Date Placeholder 3"/>
          <p:cNvSpPr txBox="1">
            <a:spLocks/>
          </p:cNvSpPr>
          <p:nvPr userDrawn="1"/>
        </p:nvSpPr>
        <p:spPr>
          <a:xfrm>
            <a:off x="998323" y="6604976"/>
            <a:ext cx="28447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3FA3AB-7B33-4AE4-B13D-F52D4DABB918}" type="datetimeFigureOut">
              <a:rPr lang="en-US" sz="1400" smtClean="0">
                <a:solidFill>
                  <a:schemeClr val="bg1"/>
                </a:solidFill>
                <a:latin typeface="Arial" panose="020B0604020202020204" pitchFamily="34" charset="0"/>
                <a:cs typeface="Arial" panose="020B0604020202020204" pitchFamily="34" charset="0"/>
              </a:rPr>
              <a:pPr>
                <a:defRPr/>
              </a:pPr>
              <a:t>3/29/2024</a:t>
            </a:fld>
            <a:endParaRPr lang="en-US" sz="1400" dirty="0">
              <a:solidFill>
                <a:schemeClr val="bg1"/>
              </a:solidFill>
              <a:latin typeface="Arial" panose="020B0604020202020204" pitchFamily="34" charset="0"/>
              <a:cs typeface="Arial" panose="020B0604020202020204" pitchFamily="34" charset="0"/>
            </a:endParaRPr>
          </a:p>
        </p:txBody>
      </p:sp>
      <p:sp>
        <p:nvSpPr>
          <p:cNvPr id="78" name="Slide Number Placeholder 5"/>
          <p:cNvSpPr txBox="1">
            <a:spLocks/>
          </p:cNvSpPr>
          <p:nvPr userDrawn="1"/>
        </p:nvSpPr>
        <p:spPr>
          <a:xfrm>
            <a:off x="11630458" y="-11944"/>
            <a:ext cx="105250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2563C3-1802-45F7-85DD-16109FC3C0B2}" type="slidenum">
              <a:rPr lang="en-US" sz="1400" smtClean="0">
                <a:solidFill>
                  <a:schemeClr val="bg1"/>
                </a:solidFill>
                <a:latin typeface="Arial" panose="020B0604020202020204" pitchFamily="34" charset="0"/>
                <a:cs typeface="Arial" panose="020B0604020202020204" pitchFamily="34" charset="0"/>
              </a:rPr>
              <a:pPr>
                <a:defRPr/>
              </a:pPr>
              <a:t>‹#›</a:t>
            </a:fld>
            <a:endParaRPr lang="en-US" sz="1400" dirty="0">
              <a:solidFill>
                <a:schemeClr val="bg1"/>
              </a:solidFill>
              <a:latin typeface="Arial" panose="020B0604020202020204" pitchFamily="34" charset="0"/>
              <a:cs typeface="Arial" panose="020B0604020202020204" pitchFamily="34" charset="0"/>
            </a:endParaRPr>
          </a:p>
        </p:txBody>
      </p:sp>
      <p:sp>
        <p:nvSpPr>
          <p:cNvPr id="81" name="Title 74"/>
          <p:cNvSpPr>
            <a:spLocks noGrp="1"/>
          </p:cNvSpPr>
          <p:nvPr>
            <p:ph type="title"/>
          </p:nvPr>
        </p:nvSpPr>
        <p:spPr>
          <a:xfrm>
            <a:off x="983340" y="365126"/>
            <a:ext cx="7032492" cy="601986"/>
          </a:xfrm>
          <a:prstGeom prst="rect">
            <a:avLst/>
          </a:prstGeom>
        </p:spPr>
        <p:txBody>
          <a:bodyPr/>
          <a:lstStyle/>
          <a:p>
            <a:r>
              <a:rPr lang="en-US"/>
              <a:t>Click to edit Master title style</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3 – Divid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20635" r="19368" b="11594"/>
          <a:stretch/>
        </p:blipFill>
        <p:spPr>
          <a:xfrm>
            <a:off x="-47435" y="1"/>
            <a:ext cx="12239436" cy="6858000"/>
          </a:xfrm>
          <a:prstGeom prst="rect">
            <a:avLst/>
          </a:prstGeom>
        </p:spPr>
      </p:pic>
      <p:sp>
        <p:nvSpPr>
          <p:cNvPr id="19" name="Rectangle 18"/>
          <p:cNvSpPr>
            <a:spLocks noChangeArrowheads="1"/>
          </p:cNvSpPr>
          <p:nvPr userDrawn="1"/>
        </p:nvSpPr>
        <p:spPr bwMode="auto">
          <a:xfrm rot="18935352">
            <a:off x="-1723859" y="-1110501"/>
            <a:ext cx="9132067" cy="9089568"/>
          </a:xfrm>
          <a:prstGeom prst="rect">
            <a:avLst/>
          </a:prstGeom>
          <a:solidFill>
            <a:srgbClr val="0F1D39">
              <a:alpha val="85000"/>
            </a:srgbClr>
          </a:solidFill>
          <a:ln>
            <a:noFill/>
          </a:ln>
        </p:spPr>
        <p:txBody>
          <a:bodyPr rot="0" vert="horz" wrap="square" lIns="91440" tIns="45720" rIns="91440" bIns="45720" anchor="t" anchorCtr="0" upright="1">
            <a:noAutofit/>
          </a:bodyPr>
          <a:lstStyle/>
          <a:p>
            <a:endParaRPr lang="en-GB" dirty="0"/>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890" y="3503740"/>
            <a:ext cx="2838002" cy="1135201"/>
          </a:xfrm>
          <a:prstGeom prst="rect">
            <a:avLst/>
          </a:prstGeom>
        </p:spPr>
      </p:pic>
      <p:sp>
        <p:nvSpPr>
          <p:cNvPr id="26" name="Title 22"/>
          <p:cNvSpPr>
            <a:spLocks noGrp="1"/>
          </p:cNvSpPr>
          <p:nvPr>
            <p:ph type="title"/>
          </p:nvPr>
        </p:nvSpPr>
        <p:spPr>
          <a:xfrm>
            <a:off x="475343" y="2316172"/>
            <a:ext cx="7681686" cy="659258"/>
          </a:xfrm>
          <a:prstGeom prst="rect">
            <a:avLst/>
          </a:prstGeom>
        </p:spPr>
        <p:txBody>
          <a:bodyPr/>
          <a:lstStyle>
            <a:lvl1pPr>
              <a:defRPr sz="3200"/>
            </a:lvl1pPr>
          </a:lstStyle>
          <a:p>
            <a:r>
              <a:rPr lang="en-US"/>
              <a:t>Click to edit Master title style</a:t>
            </a:r>
            <a:endParaRPr lang="en-GB"/>
          </a:p>
        </p:txBody>
      </p:sp>
      <p:sp>
        <p:nvSpPr>
          <p:cNvPr id="27" name="Text Placeholder 2"/>
          <p:cNvSpPr>
            <a:spLocks noGrp="1"/>
          </p:cNvSpPr>
          <p:nvPr>
            <p:ph type="body" idx="1"/>
          </p:nvPr>
        </p:nvSpPr>
        <p:spPr>
          <a:xfrm>
            <a:off x="475343" y="2971583"/>
            <a:ext cx="4465988" cy="536005"/>
          </a:xfrm>
          <a:prstGeom prst="rect">
            <a:avLst/>
          </a:prstGeom>
        </p:spPr>
        <p:txBody>
          <a:bodyPr anchor="b">
            <a:noAutofit/>
          </a:bodyPr>
          <a:lstStyle>
            <a:lvl1pPr marL="0" indent="0">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38619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4 – Two column text slide (no titles)">
    <p:spTree>
      <p:nvGrpSpPr>
        <p:cNvPr id="1" name=""/>
        <p:cNvGrpSpPr/>
        <p:nvPr/>
      </p:nvGrpSpPr>
      <p:grpSpPr>
        <a:xfrm>
          <a:off x="0" y="0"/>
          <a:ext cx="0" cy="0"/>
          <a:chOff x="0" y="0"/>
          <a:chExt cx="0" cy="0"/>
        </a:xfrm>
      </p:grpSpPr>
      <p:sp>
        <p:nvSpPr>
          <p:cNvPr id="18" name="Rectangle 17"/>
          <p:cNvSpPr>
            <a:spLocks noChangeArrowheads="1"/>
          </p:cNvSpPr>
          <p:nvPr userDrawn="1"/>
        </p:nvSpPr>
        <p:spPr bwMode="auto">
          <a:xfrm>
            <a:off x="0" y="0"/>
            <a:ext cx="12192000" cy="6858000"/>
          </a:xfrm>
          <a:prstGeom prst="rect">
            <a:avLst/>
          </a:prstGeom>
          <a:solidFill>
            <a:schemeClr val="bg1">
              <a:lumMod val="95000"/>
            </a:schemeClr>
          </a:solidFill>
          <a:ln>
            <a:noFill/>
          </a:ln>
        </p:spPr>
        <p:txBody>
          <a:bodyPr rot="0" vert="horz" wrap="square" lIns="91440" tIns="45720" rIns="91440" bIns="45720" anchor="t" anchorCtr="0" upright="1">
            <a:noAutofit/>
          </a:bodyPr>
          <a:lstStyle/>
          <a:p>
            <a:endParaRPr lang="en-GB" dirty="0"/>
          </a:p>
        </p:txBody>
      </p:sp>
      <p:sp>
        <p:nvSpPr>
          <p:cNvPr id="28" name="Rectangle 27"/>
          <p:cNvSpPr>
            <a:spLocks noChangeArrowheads="1"/>
          </p:cNvSpPr>
          <p:nvPr userDrawn="1"/>
        </p:nvSpPr>
        <p:spPr bwMode="auto">
          <a:xfrm rot="18268514">
            <a:off x="7191247" y="6184631"/>
            <a:ext cx="9064176" cy="451891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42" y="-7255"/>
            <a:ext cx="12194225" cy="6968128"/>
          </a:xfrm>
          <a:prstGeom prst="rect">
            <a:avLst/>
          </a:prstGeom>
        </p:spPr>
      </p:pic>
      <p:sp>
        <p:nvSpPr>
          <p:cNvPr id="19" name="Rectangle 18"/>
          <p:cNvSpPr>
            <a:spLocks noChangeArrowheads="1"/>
          </p:cNvSpPr>
          <p:nvPr userDrawn="1"/>
        </p:nvSpPr>
        <p:spPr bwMode="auto">
          <a:xfrm>
            <a:off x="1" y="6617617"/>
            <a:ext cx="10300138" cy="24038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sp>
        <p:nvSpPr>
          <p:cNvPr id="38" name="Content Placeholder 2"/>
          <p:cNvSpPr>
            <a:spLocks noGrp="1"/>
          </p:cNvSpPr>
          <p:nvPr>
            <p:ph sz="half" idx="13"/>
          </p:nvPr>
        </p:nvSpPr>
        <p:spPr>
          <a:xfrm>
            <a:off x="6447871" y="1435915"/>
            <a:ext cx="4411057" cy="3633047"/>
          </a:xfrm>
          <a:prstGeom prst="rect">
            <a:avLst/>
          </a:prstGeom>
          <a:solidFill>
            <a:schemeClr val="bg1">
              <a:alpha val="50000"/>
            </a:schemeClr>
          </a:solidFill>
        </p:spPr>
        <p:txBody>
          <a:bodyPr>
            <a:normAutofit/>
          </a:bodyPr>
          <a:lstStyle>
            <a:lvl1pPr marL="0" indent="0">
              <a:buClr>
                <a:srgbClr val="0F1D39"/>
              </a:buClr>
              <a:buFont typeface="Arial" panose="020B0604020202020204" pitchFamily="34" charset="0"/>
              <a:buNone/>
              <a:defRPr>
                <a:solidFill>
                  <a:schemeClr val="bg1">
                    <a:lumMod val="50000"/>
                  </a:schemeClr>
                </a:solidFill>
              </a:defRPr>
            </a:lvl1pPr>
            <a:lvl2pPr marL="324000" indent="0">
              <a:buClr>
                <a:srgbClr val="0F1D39"/>
              </a:buClr>
              <a:buFont typeface="Arial" panose="020B0604020202020204" pitchFamily="34" charset="0"/>
              <a:buNone/>
              <a:defRPr>
                <a:solidFill>
                  <a:schemeClr val="bg1">
                    <a:lumMod val="50000"/>
                  </a:schemeClr>
                </a:solidFill>
              </a:defRPr>
            </a:lvl2pPr>
            <a:lvl3pPr marL="630000" indent="0">
              <a:buClr>
                <a:srgbClr val="0F1D39"/>
              </a:buClr>
              <a:buFont typeface="Arial" panose="020B0604020202020204" pitchFamily="34" charset="0"/>
              <a:buNone/>
              <a:defRPr>
                <a:solidFill>
                  <a:schemeClr val="bg1">
                    <a:lumMod val="50000"/>
                  </a:schemeClr>
                </a:solidFill>
              </a:defRPr>
            </a:lvl3pPr>
            <a:lvl4pPr marL="1008000" indent="0">
              <a:buClr>
                <a:srgbClr val="0F1D39"/>
              </a:buClr>
              <a:buFont typeface="Arial" panose="020B0604020202020204" pitchFamily="34" charset="0"/>
              <a:buNone/>
              <a:defRPr>
                <a:solidFill>
                  <a:schemeClr val="bg1">
                    <a:lumMod val="50000"/>
                  </a:schemeClr>
                </a:solidFill>
              </a:defRPr>
            </a:lvl4pPr>
            <a:lvl5pPr marL="1368000" indent="0">
              <a:buClr>
                <a:srgbClr val="0F1D39"/>
              </a:buClr>
              <a:buFont typeface="Arial" panose="020B0604020202020204" pitchFamily="34" charset="0"/>
              <a:buNone/>
              <a:defRPr>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Content Placeholder 2"/>
          <p:cNvSpPr>
            <a:spLocks noGrp="1"/>
          </p:cNvSpPr>
          <p:nvPr>
            <p:ph sz="half" idx="1"/>
          </p:nvPr>
        </p:nvSpPr>
        <p:spPr>
          <a:xfrm>
            <a:off x="998324" y="1435915"/>
            <a:ext cx="4437278" cy="3633047"/>
          </a:xfrm>
          <a:prstGeom prst="rect">
            <a:avLst/>
          </a:prstGeom>
          <a:solidFill>
            <a:schemeClr val="bg1">
              <a:alpha val="50000"/>
            </a:schemeClr>
          </a:solidFill>
        </p:spPr>
        <p:txBody>
          <a:bodyPr>
            <a:normAutofit/>
          </a:bodyPr>
          <a:lstStyle>
            <a:lvl1pPr marL="0" indent="0">
              <a:buClr>
                <a:srgbClr val="0F1D39"/>
              </a:buClr>
              <a:buFont typeface="Arial" panose="020B0604020202020204" pitchFamily="34" charset="0"/>
              <a:buNone/>
              <a:defRPr>
                <a:solidFill>
                  <a:schemeClr val="bg1">
                    <a:lumMod val="50000"/>
                  </a:schemeClr>
                </a:solidFill>
              </a:defRPr>
            </a:lvl1pPr>
            <a:lvl2pPr marL="324000" indent="0">
              <a:buClr>
                <a:srgbClr val="0F1D39"/>
              </a:buClr>
              <a:buFont typeface="Arial" panose="020B0604020202020204" pitchFamily="34" charset="0"/>
              <a:buNone/>
              <a:defRPr>
                <a:solidFill>
                  <a:schemeClr val="bg1">
                    <a:lumMod val="50000"/>
                  </a:schemeClr>
                </a:solidFill>
              </a:defRPr>
            </a:lvl2pPr>
            <a:lvl3pPr marL="630000" indent="0">
              <a:buClr>
                <a:srgbClr val="0F1D39"/>
              </a:buClr>
              <a:buFont typeface="Arial" panose="020B0604020202020204" pitchFamily="34" charset="0"/>
              <a:buNone/>
              <a:defRPr>
                <a:solidFill>
                  <a:schemeClr val="bg1">
                    <a:lumMod val="50000"/>
                  </a:schemeClr>
                </a:solidFill>
              </a:defRPr>
            </a:lvl3pPr>
            <a:lvl4pPr marL="1008000" indent="0">
              <a:buClr>
                <a:srgbClr val="0F1D39"/>
              </a:buClr>
              <a:buFont typeface="Arial" panose="020B0604020202020204" pitchFamily="34" charset="0"/>
              <a:buNone/>
              <a:defRPr>
                <a:solidFill>
                  <a:schemeClr val="bg1">
                    <a:lumMod val="50000"/>
                  </a:schemeClr>
                </a:solidFill>
              </a:defRPr>
            </a:lvl4pPr>
            <a:lvl5pPr marL="1368000" indent="0">
              <a:buClr>
                <a:srgbClr val="0F1D39"/>
              </a:buClr>
              <a:buFont typeface="Arial" panose="020B0604020202020204" pitchFamily="34" charset="0"/>
              <a:buNone/>
              <a:defRPr>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6" name="Rectangle 45"/>
          <p:cNvSpPr/>
          <p:nvPr userDrawn="1"/>
        </p:nvSpPr>
        <p:spPr>
          <a:xfrm>
            <a:off x="-2226" y="338667"/>
            <a:ext cx="801327"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p:cNvSpPr/>
          <p:nvPr userDrawn="1"/>
        </p:nvSpPr>
        <p:spPr>
          <a:xfrm>
            <a:off x="942809" y="338667"/>
            <a:ext cx="6929315"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2" name="Group 51"/>
          <p:cNvGrpSpPr/>
          <p:nvPr userDrawn="1"/>
        </p:nvGrpSpPr>
        <p:grpSpPr>
          <a:xfrm>
            <a:off x="197530" y="1419581"/>
            <a:ext cx="601200" cy="601200"/>
            <a:chOff x="219563" y="2273121"/>
            <a:chExt cx="601200" cy="601200"/>
          </a:xfrm>
          <a:solidFill>
            <a:srgbClr val="82B3F8"/>
          </a:solidFill>
        </p:grpSpPr>
        <p:sp>
          <p:nvSpPr>
            <p:cNvPr id="53" name="Oval 52"/>
            <p:cNvSpPr/>
            <p:nvPr userDrawn="1"/>
          </p:nvSpPr>
          <p:spPr>
            <a:xfrm>
              <a:off x="219563" y="2273121"/>
              <a:ext cx="601200" cy="60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5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342" y="2308900"/>
              <a:ext cx="529642" cy="529642"/>
            </a:xfrm>
            <a:prstGeom prst="rect">
              <a:avLst/>
            </a:prstGeom>
            <a:noFill/>
          </p:spPr>
        </p:pic>
      </p:grpSp>
      <p:grpSp>
        <p:nvGrpSpPr>
          <p:cNvPr id="58" name="Group 57"/>
          <p:cNvGrpSpPr/>
          <p:nvPr userDrawn="1"/>
        </p:nvGrpSpPr>
        <p:grpSpPr>
          <a:xfrm>
            <a:off x="5649683" y="1419581"/>
            <a:ext cx="601200" cy="601200"/>
            <a:chOff x="219563" y="2273121"/>
            <a:chExt cx="601200" cy="601200"/>
          </a:xfrm>
          <a:solidFill>
            <a:srgbClr val="82B3F8"/>
          </a:solidFill>
        </p:grpSpPr>
        <p:sp>
          <p:nvSpPr>
            <p:cNvPr id="59" name="Oval 58"/>
            <p:cNvSpPr/>
            <p:nvPr userDrawn="1"/>
          </p:nvSpPr>
          <p:spPr>
            <a:xfrm>
              <a:off x="219563" y="2273121"/>
              <a:ext cx="601200" cy="60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0" name="Picture 5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342" y="2308900"/>
              <a:ext cx="529642" cy="529642"/>
            </a:xfrm>
            <a:prstGeom prst="rect">
              <a:avLst/>
            </a:prstGeom>
            <a:noFill/>
          </p:spPr>
        </p:pic>
      </p:grpSp>
      <p:cxnSp>
        <p:nvCxnSpPr>
          <p:cNvPr id="63" name="Straight Connector 62"/>
          <p:cNvCxnSpPr/>
          <p:nvPr userDrawn="1"/>
        </p:nvCxnSpPr>
        <p:spPr>
          <a:xfrm>
            <a:off x="-2226" y="145143"/>
            <a:ext cx="113669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4" name="Rounded Rectangle 63"/>
          <p:cNvSpPr/>
          <p:nvPr userDrawn="1"/>
        </p:nvSpPr>
        <p:spPr>
          <a:xfrm>
            <a:off x="11508394" y="-102873"/>
            <a:ext cx="550122" cy="462872"/>
          </a:xfrm>
          <a:prstGeom prst="round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7" name="Picture 6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98089" y="6038054"/>
            <a:ext cx="1640394" cy="656157"/>
          </a:xfrm>
          <a:prstGeom prst="rect">
            <a:avLst/>
          </a:prstGeom>
        </p:spPr>
      </p:pic>
      <p:sp>
        <p:nvSpPr>
          <p:cNvPr id="72" name="Date Placeholder 3"/>
          <p:cNvSpPr txBox="1">
            <a:spLocks/>
          </p:cNvSpPr>
          <p:nvPr userDrawn="1"/>
        </p:nvSpPr>
        <p:spPr>
          <a:xfrm>
            <a:off x="998323" y="6604976"/>
            <a:ext cx="28447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3FA3AB-7B33-4AE4-B13D-F52D4DABB918}" type="datetimeFigureOut">
              <a:rPr lang="en-US" sz="1400" smtClean="0">
                <a:solidFill>
                  <a:schemeClr val="bg1"/>
                </a:solidFill>
                <a:latin typeface="Arial" panose="020B0604020202020204" pitchFamily="34" charset="0"/>
                <a:cs typeface="Arial" panose="020B0604020202020204" pitchFamily="34" charset="0"/>
              </a:rPr>
              <a:pPr>
                <a:defRPr/>
              </a:pPr>
              <a:t>3/29/2024</a:t>
            </a:fld>
            <a:endParaRPr lang="en-US" sz="1400" dirty="0">
              <a:solidFill>
                <a:schemeClr val="bg1"/>
              </a:solidFill>
              <a:latin typeface="Arial" panose="020B0604020202020204" pitchFamily="34" charset="0"/>
              <a:cs typeface="Arial" panose="020B0604020202020204" pitchFamily="34" charset="0"/>
            </a:endParaRPr>
          </a:p>
        </p:txBody>
      </p:sp>
      <p:sp>
        <p:nvSpPr>
          <p:cNvPr id="73" name="Slide Number Placeholder 5"/>
          <p:cNvSpPr txBox="1">
            <a:spLocks/>
          </p:cNvSpPr>
          <p:nvPr userDrawn="1"/>
        </p:nvSpPr>
        <p:spPr>
          <a:xfrm>
            <a:off x="11644972" y="2570"/>
            <a:ext cx="105250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2563C3-1802-45F7-85DD-16109FC3C0B2}" type="slidenum">
              <a:rPr lang="en-US" sz="1400" smtClean="0">
                <a:solidFill>
                  <a:schemeClr val="bg1"/>
                </a:solidFill>
                <a:latin typeface="Arial" panose="020B0604020202020204" pitchFamily="34" charset="0"/>
                <a:cs typeface="Arial" panose="020B0604020202020204" pitchFamily="34" charset="0"/>
              </a:rPr>
              <a:pPr>
                <a:defRPr/>
              </a:pPr>
              <a:t>‹#›</a:t>
            </a:fld>
            <a:endParaRPr lang="en-US" sz="1400" dirty="0">
              <a:solidFill>
                <a:schemeClr val="bg1"/>
              </a:solidFill>
              <a:latin typeface="Arial" panose="020B0604020202020204" pitchFamily="34" charset="0"/>
              <a:cs typeface="Arial" panose="020B0604020202020204" pitchFamily="34" charset="0"/>
            </a:endParaRPr>
          </a:p>
        </p:txBody>
      </p:sp>
      <p:sp>
        <p:nvSpPr>
          <p:cNvPr id="75" name="Title 74"/>
          <p:cNvSpPr>
            <a:spLocks noGrp="1"/>
          </p:cNvSpPr>
          <p:nvPr>
            <p:ph type="title"/>
          </p:nvPr>
        </p:nvSpPr>
        <p:spPr>
          <a:xfrm>
            <a:off x="983340" y="365126"/>
            <a:ext cx="7032492" cy="601986"/>
          </a:xfrm>
          <a:prstGeom prst="rect">
            <a:avLst/>
          </a:prstGeom>
        </p:spPr>
        <p:txBody>
          <a:bodyPr/>
          <a:lstStyle/>
          <a:p>
            <a:r>
              <a:rPr lang="en-US"/>
              <a:t>Click to edit Master title style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lide 4a - Bullets">
    <p:spTree>
      <p:nvGrpSpPr>
        <p:cNvPr id="1" name=""/>
        <p:cNvGrpSpPr/>
        <p:nvPr/>
      </p:nvGrpSpPr>
      <p:grpSpPr>
        <a:xfrm>
          <a:off x="0" y="0"/>
          <a:ext cx="0" cy="0"/>
          <a:chOff x="0" y="0"/>
          <a:chExt cx="0" cy="0"/>
        </a:xfrm>
      </p:grpSpPr>
      <p:sp>
        <p:nvSpPr>
          <p:cNvPr id="18" name="Rectangle 17"/>
          <p:cNvSpPr>
            <a:spLocks noChangeArrowheads="1"/>
          </p:cNvSpPr>
          <p:nvPr userDrawn="1"/>
        </p:nvSpPr>
        <p:spPr bwMode="auto">
          <a:xfrm>
            <a:off x="0" y="0"/>
            <a:ext cx="12192000" cy="6858000"/>
          </a:xfrm>
          <a:prstGeom prst="rect">
            <a:avLst/>
          </a:prstGeom>
          <a:solidFill>
            <a:schemeClr val="bg1">
              <a:lumMod val="95000"/>
            </a:schemeClr>
          </a:solidFill>
          <a:ln>
            <a:noFill/>
          </a:ln>
        </p:spPr>
        <p:txBody>
          <a:bodyPr rot="0" vert="horz" wrap="square" lIns="91440" tIns="45720" rIns="91440" bIns="45720" anchor="t" anchorCtr="0" upright="1">
            <a:noAutofit/>
          </a:bodyPr>
          <a:lstStyle/>
          <a:p>
            <a:endParaRPr lang="en-GB" dirty="0"/>
          </a:p>
        </p:txBody>
      </p:sp>
      <p:sp>
        <p:nvSpPr>
          <p:cNvPr id="28" name="Rectangle 27"/>
          <p:cNvSpPr>
            <a:spLocks noChangeArrowheads="1"/>
          </p:cNvSpPr>
          <p:nvPr userDrawn="1"/>
        </p:nvSpPr>
        <p:spPr bwMode="auto">
          <a:xfrm rot="18268514">
            <a:off x="7191247" y="6184631"/>
            <a:ext cx="9064176" cy="451891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42" y="-7255"/>
            <a:ext cx="12194225" cy="6968128"/>
          </a:xfrm>
          <a:prstGeom prst="rect">
            <a:avLst/>
          </a:prstGeom>
        </p:spPr>
      </p:pic>
      <p:sp>
        <p:nvSpPr>
          <p:cNvPr id="19" name="Rectangle 18"/>
          <p:cNvSpPr>
            <a:spLocks noChangeArrowheads="1"/>
          </p:cNvSpPr>
          <p:nvPr userDrawn="1"/>
        </p:nvSpPr>
        <p:spPr bwMode="auto">
          <a:xfrm>
            <a:off x="1" y="6617617"/>
            <a:ext cx="10300138" cy="24038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sp>
        <p:nvSpPr>
          <p:cNvPr id="38" name="Content Placeholder 2"/>
          <p:cNvSpPr>
            <a:spLocks noGrp="1"/>
          </p:cNvSpPr>
          <p:nvPr>
            <p:ph sz="half" idx="13" hasCustomPrompt="1"/>
          </p:nvPr>
        </p:nvSpPr>
        <p:spPr>
          <a:xfrm>
            <a:off x="6447871" y="1435915"/>
            <a:ext cx="4411057" cy="3633047"/>
          </a:xfrm>
          <a:prstGeom prst="rect">
            <a:avLst/>
          </a:prstGeom>
          <a:solidFill>
            <a:schemeClr val="bg1">
              <a:alpha val="50000"/>
            </a:schemeClr>
          </a:solidFill>
        </p:spPr>
        <p:txBody>
          <a:bodyPr>
            <a:normAutofit/>
          </a:bodyPr>
          <a:lstStyle>
            <a:lvl1pPr marL="285750" indent="-285750">
              <a:buClr>
                <a:srgbClr val="82B3F8"/>
              </a:buClr>
              <a:buSzPct val="100000"/>
              <a:buFont typeface="Arial" panose="020B0604020202020204" pitchFamily="34" charset="0"/>
              <a:buChar char="■"/>
              <a:defRPr>
                <a:solidFill>
                  <a:schemeClr val="bg1">
                    <a:lumMod val="50000"/>
                  </a:schemeClr>
                </a:solidFill>
              </a:defRPr>
            </a:lvl1pPr>
            <a:lvl2pPr marL="609750" indent="-285750">
              <a:buClr>
                <a:srgbClr val="BFD7FD"/>
              </a:buClr>
              <a:buFont typeface="Arial" panose="020B0604020202020204" pitchFamily="34" charset="0"/>
              <a:buChar char="■"/>
              <a:defRPr>
                <a:solidFill>
                  <a:schemeClr val="bg1">
                    <a:lumMod val="50000"/>
                  </a:schemeClr>
                </a:solidFill>
              </a:defRPr>
            </a:lvl2pPr>
            <a:lvl3pPr marL="630000" indent="0">
              <a:buClr>
                <a:srgbClr val="0F1D39"/>
              </a:buClr>
              <a:buFont typeface="Arial" panose="020B0604020202020204" pitchFamily="34" charset="0"/>
              <a:buNone/>
              <a:defRPr>
                <a:solidFill>
                  <a:schemeClr val="bg1">
                    <a:lumMod val="50000"/>
                  </a:schemeClr>
                </a:solidFill>
              </a:defRPr>
            </a:lvl3pPr>
            <a:lvl4pPr marL="1008000" indent="0">
              <a:buClr>
                <a:srgbClr val="0F1D39"/>
              </a:buClr>
              <a:buFont typeface="Arial" panose="020B0604020202020204" pitchFamily="34" charset="0"/>
              <a:buNone/>
              <a:defRPr>
                <a:solidFill>
                  <a:schemeClr val="bg1">
                    <a:lumMod val="50000"/>
                  </a:schemeClr>
                </a:solidFill>
              </a:defRPr>
            </a:lvl4pPr>
            <a:lvl5pPr marL="1368000" indent="0">
              <a:buClr>
                <a:srgbClr val="0F1D39"/>
              </a:buClr>
              <a:buFont typeface="Arial" panose="020B0604020202020204" pitchFamily="34" charset="0"/>
              <a:buNone/>
              <a:defRPr>
                <a:solidFill>
                  <a:schemeClr val="bg1">
                    <a:lumMod val="50000"/>
                  </a:schemeClr>
                </a:solidFill>
              </a:defRPr>
            </a:lvl5pPr>
          </a:lstStyle>
          <a:p>
            <a:pPr lvl="0"/>
            <a:r>
              <a:rPr lang="en-US" dirty="0"/>
              <a:t>Click to edit Bullet Styles</a:t>
            </a:r>
          </a:p>
        </p:txBody>
      </p:sp>
      <p:sp>
        <p:nvSpPr>
          <p:cNvPr id="39" name="Content Placeholder 2"/>
          <p:cNvSpPr>
            <a:spLocks noGrp="1"/>
          </p:cNvSpPr>
          <p:nvPr>
            <p:ph sz="half" idx="1" hasCustomPrompt="1"/>
          </p:nvPr>
        </p:nvSpPr>
        <p:spPr>
          <a:xfrm>
            <a:off x="998324" y="1435915"/>
            <a:ext cx="4437278" cy="3633047"/>
          </a:xfrm>
          <a:prstGeom prst="rect">
            <a:avLst/>
          </a:prstGeom>
          <a:solidFill>
            <a:schemeClr val="bg1">
              <a:alpha val="50000"/>
            </a:schemeClr>
          </a:solidFill>
        </p:spPr>
        <p:txBody>
          <a:bodyPr>
            <a:normAutofit/>
          </a:bodyPr>
          <a:lstStyle>
            <a:lvl1pPr marL="285750" indent="-285750">
              <a:buClr>
                <a:srgbClr val="82B3F8"/>
              </a:buClr>
              <a:buSzPct val="100000"/>
              <a:buFont typeface="Arial" panose="020B0604020202020204" pitchFamily="34" charset="0"/>
              <a:buChar char="●"/>
              <a:defRPr>
                <a:solidFill>
                  <a:schemeClr val="bg1">
                    <a:lumMod val="50000"/>
                  </a:schemeClr>
                </a:solidFill>
              </a:defRPr>
            </a:lvl1pPr>
            <a:lvl2pPr marL="609750" indent="-285750">
              <a:buClr>
                <a:srgbClr val="BFD7FD"/>
              </a:buClr>
              <a:buFont typeface="Arial" panose="020B0604020202020204" pitchFamily="34" charset="0"/>
              <a:buChar char="●"/>
              <a:defRPr>
                <a:solidFill>
                  <a:schemeClr val="bg1">
                    <a:lumMod val="50000"/>
                  </a:schemeClr>
                </a:solidFill>
              </a:defRPr>
            </a:lvl2pPr>
            <a:lvl3pPr marL="630000" indent="0">
              <a:buClr>
                <a:srgbClr val="0F1D39"/>
              </a:buClr>
              <a:buFont typeface="Arial" panose="020B0604020202020204" pitchFamily="34" charset="0"/>
              <a:buNone/>
              <a:defRPr>
                <a:solidFill>
                  <a:schemeClr val="bg1">
                    <a:lumMod val="50000"/>
                  </a:schemeClr>
                </a:solidFill>
              </a:defRPr>
            </a:lvl3pPr>
            <a:lvl4pPr marL="1008000" indent="0">
              <a:buClr>
                <a:srgbClr val="0F1D39"/>
              </a:buClr>
              <a:buFont typeface="Arial" panose="020B0604020202020204" pitchFamily="34" charset="0"/>
              <a:buNone/>
              <a:defRPr>
                <a:solidFill>
                  <a:schemeClr val="bg1">
                    <a:lumMod val="50000"/>
                  </a:schemeClr>
                </a:solidFill>
              </a:defRPr>
            </a:lvl4pPr>
            <a:lvl5pPr marL="1368000" indent="0">
              <a:buClr>
                <a:srgbClr val="0F1D39"/>
              </a:buClr>
              <a:buFont typeface="Arial" panose="020B0604020202020204" pitchFamily="34" charset="0"/>
              <a:buNone/>
              <a:defRPr>
                <a:solidFill>
                  <a:schemeClr val="bg1">
                    <a:lumMod val="50000"/>
                  </a:schemeClr>
                </a:solidFill>
              </a:defRPr>
            </a:lvl5pPr>
          </a:lstStyle>
          <a:p>
            <a:pPr lvl="0"/>
            <a:r>
              <a:rPr lang="en-US" dirty="0"/>
              <a:t>Click to edit Bullet styles</a:t>
            </a:r>
          </a:p>
        </p:txBody>
      </p:sp>
      <p:sp>
        <p:nvSpPr>
          <p:cNvPr id="46" name="Rectangle 45"/>
          <p:cNvSpPr/>
          <p:nvPr userDrawn="1"/>
        </p:nvSpPr>
        <p:spPr>
          <a:xfrm>
            <a:off x="-2226" y="338667"/>
            <a:ext cx="801327"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p:cNvSpPr/>
          <p:nvPr userDrawn="1"/>
        </p:nvSpPr>
        <p:spPr>
          <a:xfrm>
            <a:off x="942809" y="338667"/>
            <a:ext cx="6929315"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2" name="Group 51"/>
          <p:cNvGrpSpPr/>
          <p:nvPr userDrawn="1"/>
        </p:nvGrpSpPr>
        <p:grpSpPr>
          <a:xfrm>
            <a:off x="197530" y="1419581"/>
            <a:ext cx="601200" cy="601200"/>
            <a:chOff x="219563" y="2273121"/>
            <a:chExt cx="601200" cy="601200"/>
          </a:xfrm>
          <a:solidFill>
            <a:srgbClr val="82B3F8"/>
          </a:solidFill>
        </p:grpSpPr>
        <p:sp>
          <p:nvSpPr>
            <p:cNvPr id="53" name="Oval 52"/>
            <p:cNvSpPr/>
            <p:nvPr userDrawn="1"/>
          </p:nvSpPr>
          <p:spPr>
            <a:xfrm>
              <a:off x="219563" y="2273121"/>
              <a:ext cx="601200" cy="60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5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342" y="2308900"/>
              <a:ext cx="529642" cy="529642"/>
            </a:xfrm>
            <a:prstGeom prst="rect">
              <a:avLst/>
            </a:prstGeom>
            <a:noFill/>
          </p:spPr>
        </p:pic>
      </p:grpSp>
      <p:grpSp>
        <p:nvGrpSpPr>
          <p:cNvPr id="58" name="Group 57"/>
          <p:cNvGrpSpPr/>
          <p:nvPr userDrawn="1"/>
        </p:nvGrpSpPr>
        <p:grpSpPr>
          <a:xfrm>
            <a:off x="5649683" y="1419581"/>
            <a:ext cx="601200" cy="601200"/>
            <a:chOff x="219563" y="2273121"/>
            <a:chExt cx="601200" cy="601200"/>
          </a:xfrm>
          <a:solidFill>
            <a:srgbClr val="82B3F8"/>
          </a:solidFill>
        </p:grpSpPr>
        <p:sp>
          <p:nvSpPr>
            <p:cNvPr id="59" name="Oval 58"/>
            <p:cNvSpPr/>
            <p:nvPr userDrawn="1"/>
          </p:nvSpPr>
          <p:spPr>
            <a:xfrm>
              <a:off x="219563" y="2273121"/>
              <a:ext cx="601200" cy="60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0" name="Picture 5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342" y="2308900"/>
              <a:ext cx="529642" cy="529642"/>
            </a:xfrm>
            <a:prstGeom prst="rect">
              <a:avLst/>
            </a:prstGeom>
            <a:noFill/>
          </p:spPr>
        </p:pic>
      </p:grpSp>
      <p:cxnSp>
        <p:nvCxnSpPr>
          <p:cNvPr id="63" name="Straight Connector 62"/>
          <p:cNvCxnSpPr/>
          <p:nvPr userDrawn="1"/>
        </p:nvCxnSpPr>
        <p:spPr>
          <a:xfrm>
            <a:off x="-2226" y="145143"/>
            <a:ext cx="113669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4" name="Rounded Rectangle 63"/>
          <p:cNvSpPr/>
          <p:nvPr userDrawn="1"/>
        </p:nvSpPr>
        <p:spPr>
          <a:xfrm>
            <a:off x="11508394" y="-102873"/>
            <a:ext cx="550122" cy="462872"/>
          </a:xfrm>
          <a:prstGeom prst="round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7" name="Picture 6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98089" y="6038054"/>
            <a:ext cx="1640394" cy="656157"/>
          </a:xfrm>
          <a:prstGeom prst="rect">
            <a:avLst/>
          </a:prstGeom>
        </p:spPr>
      </p:pic>
      <p:sp>
        <p:nvSpPr>
          <p:cNvPr id="72" name="Date Placeholder 3"/>
          <p:cNvSpPr txBox="1">
            <a:spLocks/>
          </p:cNvSpPr>
          <p:nvPr userDrawn="1"/>
        </p:nvSpPr>
        <p:spPr>
          <a:xfrm>
            <a:off x="998323" y="6604976"/>
            <a:ext cx="28447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3FA3AB-7B33-4AE4-B13D-F52D4DABB918}" type="datetimeFigureOut">
              <a:rPr lang="en-US" sz="1400" smtClean="0">
                <a:solidFill>
                  <a:schemeClr val="bg1"/>
                </a:solidFill>
                <a:latin typeface="Arial" panose="020B0604020202020204" pitchFamily="34" charset="0"/>
                <a:cs typeface="Arial" panose="020B0604020202020204" pitchFamily="34" charset="0"/>
              </a:rPr>
              <a:pPr>
                <a:defRPr/>
              </a:pPr>
              <a:t>3/29/2024</a:t>
            </a:fld>
            <a:endParaRPr lang="en-US" sz="1400" dirty="0">
              <a:solidFill>
                <a:schemeClr val="bg1"/>
              </a:solidFill>
              <a:latin typeface="Arial" panose="020B0604020202020204" pitchFamily="34" charset="0"/>
              <a:cs typeface="Arial" panose="020B0604020202020204" pitchFamily="34" charset="0"/>
            </a:endParaRPr>
          </a:p>
        </p:txBody>
      </p:sp>
      <p:sp>
        <p:nvSpPr>
          <p:cNvPr id="73" name="Slide Number Placeholder 5"/>
          <p:cNvSpPr txBox="1">
            <a:spLocks/>
          </p:cNvSpPr>
          <p:nvPr userDrawn="1"/>
        </p:nvSpPr>
        <p:spPr>
          <a:xfrm>
            <a:off x="11644972" y="2570"/>
            <a:ext cx="105250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2563C3-1802-45F7-85DD-16109FC3C0B2}" type="slidenum">
              <a:rPr lang="en-US" sz="1400" smtClean="0">
                <a:solidFill>
                  <a:schemeClr val="bg1"/>
                </a:solidFill>
                <a:latin typeface="Arial" panose="020B0604020202020204" pitchFamily="34" charset="0"/>
                <a:cs typeface="Arial" panose="020B0604020202020204" pitchFamily="34" charset="0"/>
              </a:rPr>
              <a:pPr>
                <a:defRPr/>
              </a:pPr>
              <a:t>‹#›</a:t>
            </a:fld>
            <a:endParaRPr lang="en-US" sz="1400" dirty="0">
              <a:solidFill>
                <a:schemeClr val="bg1"/>
              </a:solidFill>
              <a:latin typeface="Arial" panose="020B0604020202020204" pitchFamily="34" charset="0"/>
              <a:cs typeface="Arial" panose="020B0604020202020204" pitchFamily="34" charset="0"/>
            </a:endParaRPr>
          </a:p>
        </p:txBody>
      </p:sp>
      <p:sp>
        <p:nvSpPr>
          <p:cNvPr id="75" name="Title 74"/>
          <p:cNvSpPr>
            <a:spLocks noGrp="1"/>
          </p:cNvSpPr>
          <p:nvPr>
            <p:ph type="title"/>
          </p:nvPr>
        </p:nvSpPr>
        <p:spPr>
          <a:xfrm>
            <a:off x="983340" y="365126"/>
            <a:ext cx="7032492" cy="601986"/>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339596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 Two column text slide (with titles)">
    <p:spTree>
      <p:nvGrpSpPr>
        <p:cNvPr id="1" name=""/>
        <p:cNvGrpSpPr/>
        <p:nvPr/>
      </p:nvGrpSpPr>
      <p:grpSpPr>
        <a:xfrm>
          <a:off x="0" y="0"/>
          <a:ext cx="0" cy="0"/>
          <a:chOff x="0" y="0"/>
          <a:chExt cx="0" cy="0"/>
        </a:xfrm>
      </p:grpSpPr>
      <p:sp>
        <p:nvSpPr>
          <p:cNvPr id="13" name="Rectangle 12"/>
          <p:cNvSpPr>
            <a:spLocks noChangeArrowheads="1"/>
          </p:cNvSpPr>
          <p:nvPr userDrawn="1"/>
        </p:nvSpPr>
        <p:spPr bwMode="auto">
          <a:xfrm>
            <a:off x="0" y="0"/>
            <a:ext cx="12192000" cy="6858000"/>
          </a:xfrm>
          <a:prstGeom prst="rect">
            <a:avLst/>
          </a:prstGeom>
          <a:solidFill>
            <a:schemeClr val="bg1">
              <a:lumMod val="95000"/>
            </a:schemeClr>
          </a:solidFill>
          <a:ln>
            <a:noFill/>
          </a:ln>
        </p:spPr>
        <p:txBody>
          <a:bodyPr rot="0" vert="horz" wrap="square" lIns="91440" tIns="45720" rIns="91440" bIns="45720" anchor="t" anchorCtr="0" upright="1">
            <a:noAutofit/>
          </a:bodyPr>
          <a:lstStyle/>
          <a:p>
            <a:endParaRPr lang="en-GB" dirty="0"/>
          </a:p>
        </p:txBody>
      </p:sp>
      <p:sp>
        <p:nvSpPr>
          <p:cNvPr id="15" name="Rectangle 14"/>
          <p:cNvSpPr>
            <a:spLocks noChangeArrowheads="1"/>
          </p:cNvSpPr>
          <p:nvPr userDrawn="1"/>
        </p:nvSpPr>
        <p:spPr bwMode="auto">
          <a:xfrm rot="18268514">
            <a:off x="7191247" y="6184631"/>
            <a:ext cx="9064176" cy="451891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42" y="-7255"/>
            <a:ext cx="12194225" cy="6968128"/>
          </a:xfrm>
          <a:prstGeom prst="rect">
            <a:avLst/>
          </a:prstGeom>
        </p:spPr>
      </p:pic>
      <p:sp>
        <p:nvSpPr>
          <p:cNvPr id="17" name="Rectangle 16"/>
          <p:cNvSpPr>
            <a:spLocks noChangeArrowheads="1"/>
          </p:cNvSpPr>
          <p:nvPr userDrawn="1"/>
        </p:nvSpPr>
        <p:spPr bwMode="auto">
          <a:xfrm>
            <a:off x="1" y="6617617"/>
            <a:ext cx="10300138" cy="24038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sp>
        <p:nvSpPr>
          <p:cNvPr id="21" name="Rectangle 20"/>
          <p:cNvSpPr/>
          <p:nvPr userDrawn="1"/>
        </p:nvSpPr>
        <p:spPr>
          <a:xfrm>
            <a:off x="-2226" y="338667"/>
            <a:ext cx="801327"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Content Placeholder 2"/>
          <p:cNvSpPr>
            <a:spLocks noGrp="1"/>
          </p:cNvSpPr>
          <p:nvPr>
            <p:ph sz="half" idx="13"/>
          </p:nvPr>
        </p:nvSpPr>
        <p:spPr>
          <a:xfrm>
            <a:off x="6447871" y="1926972"/>
            <a:ext cx="4411057" cy="3633047"/>
          </a:xfrm>
          <a:prstGeom prst="rect">
            <a:avLst/>
          </a:prstGeom>
          <a:solidFill>
            <a:schemeClr val="bg1">
              <a:alpha val="50000"/>
            </a:schemeClr>
          </a:solidFill>
        </p:spPr>
        <p:txBody>
          <a:bodyPr>
            <a:normAutofit/>
          </a:bodyPr>
          <a:lstStyle>
            <a:lvl1pPr marL="0" indent="0">
              <a:buClr>
                <a:srgbClr val="0F1D39"/>
              </a:buClr>
              <a:buFont typeface="Arial" panose="020B0604020202020204" pitchFamily="34" charset="0"/>
              <a:buNone/>
              <a:defRPr>
                <a:solidFill>
                  <a:schemeClr val="bg1">
                    <a:lumMod val="50000"/>
                  </a:schemeClr>
                </a:solidFill>
              </a:defRPr>
            </a:lvl1pPr>
            <a:lvl2pPr marL="324000" indent="0">
              <a:buClr>
                <a:srgbClr val="0F1D39"/>
              </a:buClr>
              <a:buFont typeface="Arial" panose="020B0604020202020204" pitchFamily="34" charset="0"/>
              <a:buNone/>
              <a:defRPr>
                <a:solidFill>
                  <a:schemeClr val="bg1">
                    <a:lumMod val="50000"/>
                  </a:schemeClr>
                </a:solidFill>
              </a:defRPr>
            </a:lvl2pPr>
            <a:lvl3pPr marL="630000" indent="0">
              <a:buClr>
                <a:srgbClr val="0F1D39"/>
              </a:buClr>
              <a:buFont typeface="Arial" panose="020B0604020202020204" pitchFamily="34" charset="0"/>
              <a:buNone/>
              <a:defRPr>
                <a:solidFill>
                  <a:schemeClr val="bg1">
                    <a:lumMod val="50000"/>
                  </a:schemeClr>
                </a:solidFill>
              </a:defRPr>
            </a:lvl3pPr>
            <a:lvl4pPr marL="1008000" indent="0">
              <a:buClr>
                <a:srgbClr val="0F1D39"/>
              </a:buClr>
              <a:buFont typeface="Arial" panose="020B0604020202020204" pitchFamily="34" charset="0"/>
              <a:buNone/>
              <a:defRPr>
                <a:solidFill>
                  <a:schemeClr val="bg1">
                    <a:lumMod val="50000"/>
                  </a:schemeClr>
                </a:solidFill>
              </a:defRPr>
            </a:lvl4pPr>
            <a:lvl5pPr marL="1368000" indent="0">
              <a:buClr>
                <a:srgbClr val="0F1D39"/>
              </a:buClr>
              <a:buFont typeface="Arial" panose="020B0604020202020204" pitchFamily="34" charset="0"/>
              <a:buNone/>
              <a:defRPr>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sz="half" idx="14"/>
          </p:nvPr>
        </p:nvSpPr>
        <p:spPr>
          <a:xfrm>
            <a:off x="998324" y="1926972"/>
            <a:ext cx="4437278" cy="3633047"/>
          </a:xfrm>
          <a:prstGeom prst="rect">
            <a:avLst/>
          </a:prstGeom>
          <a:solidFill>
            <a:schemeClr val="bg1">
              <a:alpha val="50000"/>
            </a:schemeClr>
          </a:solidFill>
        </p:spPr>
        <p:txBody>
          <a:bodyPr>
            <a:normAutofit/>
          </a:bodyPr>
          <a:lstStyle>
            <a:lvl1pPr marL="0" indent="0">
              <a:buClr>
                <a:srgbClr val="0F1D39"/>
              </a:buClr>
              <a:buFont typeface="Arial" panose="020B0604020202020204" pitchFamily="34" charset="0"/>
              <a:buNone/>
              <a:defRPr>
                <a:solidFill>
                  <a:schemeClr val="bg1">
                    <a:lumMod val="50000"/>
                  </a:schemeClr>
                </a:solidFill>
              </a:defRPr>
            </a:lvl1pPr>
            <a:lvl2pPr marL="324000" indent="0">
              <a:buClr>
                <a:srgbClr val="0F1D39"/>
              </a:buClr>
              <a:buFont typeface="Arial" panose="020B0604020202020204" pitchFamily="34" charset="0"/>
              <a:buNone/>
              <a:defRPr>
                <a:solidFill>
                  <a:schemeClr val="bg1">
                    <a:lumMod val="50000"/>
                  </a:schemeClr>
                </a:solidFill>
              </a:defRPr>
            </a:lvl2pPr>
            <a:lvl3pPr marL="630000" indent="0">
              <a:buClr>
                <a:srgbClr val="0F1D39"/>
              </a:buClr>
              <a:buFont typeface="Arial" panose="020B0604020202020204" pitchFamily="34" charset="0"/>
              <a:buNone/>
              <a:defRPr>
                <a:solidFill>
                  <a:schemeClr val="bg1">
                    <a:lumMod val="50000"/>
                  </a:schemeClr>
                </a:solidFill>
              </a:defRPr>
            </a:lvl3pPr>
            <a:lvl4pPr marL="1008000" indent="0">
              <a:buClr>
                <a:srgbClr val="0F1D39"/>
              </a:buClr>
              <a:buFont typeface="Arial" panose="020B0604020202020204" pitchFamily="34" charset="0"/>
              <a:buNone/>
              <a:defRPr>
                <a:solidFill>
                  <a:schemeClr val="bg1">
                    <a:lumMod val="50000"/>
                  </a:schemeClr>
                </a:solidFill>
              </a:defRPr>
            </a:lvl4pPr>
            <a:lvl5pPr marL="1368000" indent="0">
              <a:buClr>
                <a:srgbClr val="0F1D39"/>
              </a:buClr>
              <a:buFont typeface="Arial" panose="020B0604020202020204" pitchFamily="34" charset="0"/>
              <a:buNone/>
              <a:defRPr>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
          <p:cNvSpPr>
            <a:spLocks noGrp="1"/>
          </p:cNvSpPr>
          <p:nvPr>
            <p:ph type="body" idx="1"/>
          </p:nvPr>
        </p:nvSpPr>
        <p:spPr>
          <a:xfrm>
            <a:off x="969615" y="1266933"/>
            <a:ext cx="4465988" cy="536005"/>
          </a:xfrm>
          <a:prstGeom prst="rect">
            <a:avLst/>
          </a:prstGeom>
        </p:spPr>
        <p:txBody>
          <a:bodyPr anchor="b">
            <a:noAutofit/>
          </a:bodyPr>
          <a:lstStyle>
            <a:lvl1pPr marL="0" indent="0">
              <a:buNone/>
              <a:defRPr sz="2200" b="0">
                <a:solidFill>
                  <a:srgbClr val="0F1D3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2" name="Text Placeholder 2"/>
          <p:cNvSpPr>
            <a:spLocks noGrp="1"/>
          </p:cNvSpPr>
          <p:nvPr>
            <p:ph type="body" idx="15"/>
          </p:nvPr>
        </p:nvSpPr>
        <p:spPr>
          <a:xfrm>
            <a:off x="6447871" y="1259273"/>
            <a:ext cx="4411057" cy="536005"/>
          </a:xfrm>
          <a:prstGeom prst="rect">
            <a:avLst/>
          </a:prstGeom>
        </p:spPr>
        <p:txBody>
          <a:bodyPr anchor="b">
            <a:noAutofit/>
          </a:bodyPr>
          <a:lstStyle>
            <a:lvl1pPr marL="0" indent="0">
              <a:buNone/>
              <a:defRPr sz="2200" b="0">
                <a:solidFill>
                  <a:srgbClr val="0F1D3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3" name="Rectangle 32"/>
          <p:cNvSpPr/>
          <p:nvPr userDrawn="1"/>
        </p:nvSpPr>
        <p:spPr>
          <a:xfrm>
            <a:off x="942809" y="338667"/>
            <a:ext cx="6929315"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8" name="Group 37"/>
          <p:cNvGrpSpPr/>
          <p:nvPr userDrawn="1"/>
        </p:nvGrpSpPr>
        <p:grpSpPr>
          <a:xfrm>
            <a:off x="5649683" y="1904496"/>
            <a:ext cx="601200" cy="601200"/>
            <a:chOff x="219563" y="2273121"/>
            <a:chExt cx="601200" cy="601200"/>
          </a:xfrm>
          <a:solidFill>
            <a:srgbClr val="82B3F8"/>
          </a:solidFill>
        </p:grpSpPr>
        <p:sp>
          <p:nvSpPr>
            <p:cNvPr id="39" name="Oval 38"/>
            <p:cNvSpPr/>
            <p:nvPr userDrawn="1"/>
          </p:nvSpPr>
          <p:spPr>
            <a:xfrm>
              <a:off x="219563" y="2273121"/>
              <a:ext cx="601200" cy="60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342" y="2308900"/>
              <a:ext cx="529642" cy="529642"/>
            </a:xfrm>
            <a:prstGeom prst="rect">
              <a:avLst/>
            </a:prstGeom>
            <a:noFill/>
          </p:spPr>
        </p:pic>
      </p:grpSp>
      <p:grpSp>
        <p:nvGrpSpPr>
          <p:cNvPr id="44" name="Group 43"/>
          <p:cNvGrpSpPr/>
          <p:nvPr userDrawn="1"/>
        </p:nvGrpSpPr>
        <p:grpSpPr>
          <a:xfrm>
            <a:off x="205610" y="1918636"/>
            <a:ext cx="601200" cy="601200"/>
            <a:chOff x="219563" y="2273121"/>
            <a:chExt cx="601200" cy="601200"/>
          </a:xfrm>
          <a:solidFill>
            <a:srgbClr val="82B3F8"/>
          </a:solidFill>
        </p:grpSpPr>
        <p:sp>
          <p:nvSpPr>
            <p:cNvPr id="45" name="Oval 44"/>
            <p:cNvSpPr/>
            <p:nvPr userDrawn="1"/>
          </p:nvSpPr>
          <p:spPr>
            <a:xfrm>
              <a:off x="219563" y="2273121"/>
              <a:ext cx="601200" cy="60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6" name="Picture 4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342" y="2308900"/>
              <a:ext cx="529642" cy="529642"/>
            </a:xfrm>
            <a:prstGeom prst="rect">
              <a:avLst/>
            </a:prstGeom>
            <a:noFill/>
          </p:spPr>
        </p:pic>
      </p:grpSp>
      <p:cxnSp>
        <p:nvCxnSpPr>
          <p:cNvPr id="47" name="Straight Connector 46"/>
          <p:cNvCxnSpPr/>
          <p:nvPr userDrawn="1"/>
        </p:nvCxnSpPr>
        <p:spPr>
          <a:xfrm>
            <a:off x="-2226" y="145143"/>
            <a:ext cx="113669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userDrawn="1"/>
        </p:nvSpPr>
        <p:spPr>
          <a:xfrm>
            <a:off x="11508394" y="-102873"/>
            <a:ext cx="550122" cy="462872"/>
          </a:xfrm>
          <a:prstGeom prst="round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5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98089" y="6038054"/>
            <a:ext cx="1640394" cy="656157"/>
          </a:xfrm>
          <a:prstGeom prst="rect">
            <a:avLst/>
          </a:prstGeom>
        </p:spPr>
      </p:pic>
      <p:sp>
        <p:nvSpPr>
          <p:cNvPr id="55" name="Date Placeholder 3"/>
          <p:cNvSpPr txBox="1">
            <a:spLocks/>
          </p:cNvSpPr>
          <p:nvPr userDrawn="1"/>
        </p:nvSpPr>
        <p:spPr>
          <a:xfrm>
            <a:off x="998323" y="6604976"/>
            <a:ext cx="28447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3FA3AB-7B33-4AE4-B13D-F52D4DABB918}" type="datetimeFigureOut">
              <a:rPr lang="en-US" sz="1400" smtClean="0">
                <a:solidFill>
                  <a:schemeClr val="bg1"/>
                </a:solidFill>
                <a:latin typeface="Arial" panose="020B0604020202020204" pitchFamily="34" charset="0"/>
                <a:cs typeface="Arial" panose="020B0604020202020204" pitchFamily="34" charset="0"/>
              </a:rPr>
              <a:pPr>
                <a:defRPr/>
              </a:pPr>
              <a:t>3/29/2024</a:t>
            </a:fld>
            <a:endParaRPr lang="en-US" sz="1400" dirty="0">
              <a:solidFill>
                <a:schemeClr val="bg1"/>
              </a:solidFill>
              <a:latin typeface="Arial" panose="020B0604020202020204" pitchFamily="34" charset="0"/>
              <a:cs typeface="Arial" panose="020B0604020202020204" pitchFamily="34" charset="0"/>
            </a:endParaRPr>
          </a:p>
        </p:txBody>
      </p:sp>
      <p:sp>
        <p:nvSpPr>
          <p:cNvPr id="56" name="Slide Number Placeholder 5"/>
          <p:cNvSpPr txBox="1">
            <a:spLocks/>
          </p:cNvSpPr>
          <p:nvPr userDrawn="1"/>
        </p:nvSpPr>
        <p:spPr>
          <a:xfrm>
            <a:off x="11644972" y="2570"/>
            <a:ext cx="105250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2563C3-1802-45F7-85DD-16109FC3C0B2}" type="slidenum">
              <a:rPr lang="en-US" sz="1400" smtClean="0">
                <a:solidFill>
                  <a:schemeClr val="bg1"/>
                </a:solidFill>
                <a:latin typeface="Arial" panose="020B0604020202020204" pitchFamily="34" charset="0"/>
                <a:cs typeface="Arial" panose="020B0604020202020204" pitchFamily="34" charset="0"/>
              </a:rPr>
              <a:pPr>
                <a:defRPr/>
              </a:pPr>
              <a:t>‹#›</a:t>
            </a:fld>
            <a:endParaRPr lang="en-US" sz="1400" dirty="0">
              <a:solidFill>
                <a:schemeClr val="bg1"/>
              </a:solidFill>
              <a:latin typeface="Arial" panose="020B0604020202020204" pitchFamily="34" charset="0"/>
              <a:cs typeface="Arial" panose="020B0604020202020204" pitchFamily="34" charset="0"/>
            </a:endParaRPr>
          </a:p>
        </p:txBody>
      </p:sp>
      <p:sp>
        <p:nvSpPr>
          <p:cNvPr id="57" name="Title 74"/>
          <p:cNvSpPr>
            <a:spLocks noGrp="1"/>
          </p:cNvSpPr>
          <p:nvPr>
            <p:ph type="title"/>
          </p:nvPr>
        </p:nvSpPr>
        <p:spPr>
          <a:xfrm>
            <a:off x="983340" y="365126"/>
            <a:ext cx="7032492" cy="601986"/>
          </a:xfrm>
          <a:prstGeom prst="rect">
            <a:avLst/>
          </a:prstGeom>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 Divider slide (title bar)">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a:off x="0" y="0"/>
            <a:ext cx="12192000" cy="6858000"/>
          </a:xfrm>
          <a:prstGeom prst="rect">
            <a:avLst/>
          </a:prstGeom>
          <a:solidFill>
            <a:schemeClr val="bg1">
              <a:lumMod val="95000"/>
            </a:schemeClr>
          </a:solidFill>
          <a:ln>
            <a:noFill/>
          </a:ln>
        </p:spPr>
        <p:txBody>
          <a:bodyPr rot="0" vert="horz" wrap="square" lIns="91440" tIns="45720" rIns="91440" bIns="45720" anchor="t" anchorCtr="0" upright="1">
            <a:noAutofit/>
          </a:bodyPr>
          <a:lstStyle/>
          <a:p>
            <a:endParaRPr lang="en-GB" dirty="0"/>
          </a:p>
        </p:txBody>
      </p:sp>
      <p:sp>
        <p:nvSpPr>
          <p:cNvPr id="11" name="Rectangle 10"/>
          <p:cNvSpPr>
            <a:spLocks noChangeArrowheads="1"/>
          </p:cNvSpPr>
          <p:nvPr userDrawn="1"/>
        </p:nvSpPr>
        <p:spPr bwMode="auto">
          <a:xfrm rot="18268514">
            <a:off x="7191247" y="6184631"/>
            <a:ext cx="9064176" cy="451891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42" y="-7255"/>
            <a:ext cx="12194225" cy="6968128"/>
          </a:xfrm>
          <a:prstGeom prst="rect">
            <a:avLst/>
          </a:prstGeom>
        </p:spPr>
      </p:pic>
      <p:sp>
        <p:nvSpPr>
          <p:cNvPr id="13" name="Rectangle 12"/>
          <p:cNvSpPr>
            <a:spLocks noChangeArrowheads="1"/>
          </p:cNvSpPr>
          <p:nvPr userDrawn="1"/>
        </p:nvSpPr>
        <p:spPr bwMode="auto">
          <a:xfrm>
            <a:off x="1" y="6617617"/>
            <a:ext cx="10300138" cy="24038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sp>
        <p:nvSpPr>
          <p:cNvPr id="25" name="Rectangle 24"/>
          <p:cNvSpPr/>
          <p:nvPr userDrawn="1"/>
        </p:nvSpPr>
        <p:spPr>
          <a:xfrm>
            <a:off x="-2226" y="338667"/>
            <a:ext cx="801327"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p:cNvSpPr/>
          <p:nvPr userDrawn="1"/>
        </p:nvSpPr>
        <p:spPr>
          <a:xfrm>
            <a:off x="942809" y="338667"/>
            <a:ext cx="6929315" cy="592666"/>
          </a:xfrm>
          <a:prstGeom prst="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8" name="Straight Connector 27"/>
          <p:cNvCxnSpPr/>
          <p:nvPr userDrawn="1"/>
        </p:nvCxnSpPr>
        <p:spPr>
          <a:xfrm>
            <a:off x="-2226" y="145143"/>
            <a:ext cx="113669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userDrawn="1"/>
        </p:nvSpPr>
        <p:spPr>
          <a:xfrm>
            <a:off x="11508394" y="-102873"/>
            <a:ext cx="550122" cy="462872"/>
          </a:xfrm>
          <a:prstGeom prst="round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98089" y="6038054"/>
            <a:ext cx="1640394" cy="656157"/>
          </a:xfrm>
          <a:prstGeom prst="rect">
            <a:avLst/>
          </a:prstGeom>
        </p:spPr>
      </p:pic>
      <p:sp>
        <p:nvSpPr>
          <p:cNvPr id="38" name="Date Placeholder 3"/>
          <p:cNvSpPr txBox="1">
            <a:spLocks/>
          </p:cNvSpPr>
          <p:nvPr userDrawn="1"/>
        </p:nvSpPr>
        <p:spPr>
          <a:xfrm>
            <a:off x="998323" y="6604976"/>
            <a:ext cx="28447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3FA3AB-7B33-4AE4-B13D-F52D4DABB918}" type="datetimeFigureOut">
              <a:rPr lang="en-US" sz="1400" smtClean="0">
                <a:solidFill>
                  <a:schemeClr val="bg1"/>
                </a:solidFill>
                <a:latin typeface="Arial" panose="020B0604020202020204" pitchFamily="34" charset="0"/>
                <a:cs typeface="Arial" panose="020B0604020202020204" pitchFamily="34" charset="0"/>
              </a:rPr>
              <a:pPr>
                <a:defRPr/>
              </a:pPr>
              <a:t>3/29/2024</a:t>
            </a:fld>
            <a:endParaRPr lang="en-US" sz="1400" dirty="0">
              <a:solidFill>
                <a:schemeClr val="bg1"/>
              </a:solidFill>
              <a:latin typeface="Arial" panose="020B0604020202020204" pitchFamily="34" charset="0"/>
              <a:cs typeface="Arial" panose="020B0604020202020204" pitchFamily="34" charset="0"/>
            </a:endParaRPr>
          </a:p>
        </p:txBody>
      </p:sp>
      <p:sp>
        <p:nvSpPr>
          <p:cNvPr id="39" name="Slide Number Placeholder 5"/>
          <p:cNvSpPr txBox="1">
            <a:spLocks/>
          </p:cNvSpPr>
          <p:nvPr userDrawn="1"/>
        </p:nvSpPr>
        <p:spPr>
          <a:xfrm>
            <a:off x="11644972" y="2570"/>
            <a:ext cx="105250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2563C3-1802-45F7-85DD-16109FC3C0B2}" type="slidenum">
              <a:rPr lang="en-US" sz="1400" smtClean="0">
                <a:solidFill>
                  <a:schemeClr val="bg1"/>
                </a:solidFill>
                <a:latin typeface="Arial" panose="020B0604020202020204" pitchFamily="34" charset="0"/>
                <a:cs typeface="Arial" panose="020B0604020202020204" pitchFamily="34" charset="0"/>
              </a:rPr>
              <a:pPr>
                <a:defRPr/>
              </a:pPr>
              <a:t>‹#›</a:t>
            </a:fld>
            <a:endParaRPr lang="en-US" sz="1400" dirty="0">
              <a:solidFill>
                <a:schemeClr val="bg1"/>
              </a:solidFill>
              <a:latin typeface="Arial" panose="020B0604020202020204" pitchFamily="34" charset="0"/>
              <a:cs typeface="Arial" panose="020B0604020202020204" pitchFamily="34" charset="0"/>
            </a:endParaRPr>
          </a:p>
        </p:txBody>
      </p:sp>
      <p:sp>
        <p:nvSpPr>
          <p:cNvPr id="40" name="Title 74"/>
          <p:cNvSpPr>
            <a:spLocks noGrp="1"/>
          </p:cNvSpPr>
          <p:nvPr>
            <p:ph type="title"/>
          </p:nvPr>
        </p:nvSpPr>
        <p:spPr>
          <a:xfrm>
            <a:off x="983340" y="365126"/>
            <a:ext cx="7032492" cy="601986"/>
          </a:xfrm>
          <a:prstGeom prst="rect">
            <a:avLst/>
          </a:prstGeom>
        </p:spPr>
        <p:txBody>
          <a:bodyPr/>
          <a:lstStyle/>
          <a:p>
            <a:r>
              <a:rPr lang="en-US"/>
              <a:t>Click to edit Master title style</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lide 7 – Divider slide (empty)">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12192000" cy="6858000"/>
          </a:xfrm>
          <a:prstGeom prst="rect">
            <a:avLst/>
          </a:prstGeom>
          <a:solidFill>
            <a:schemeClr val="bg1">
              <a:lumMod val="95000"/>
            </a:schemeClr>
          </a:solidFill>
          <a:ln>
            <a:noFill/>
          </a:ln>
        </p:spPr>
        <p:txBody>
          <a:bodyPr rot="0" vert="horz" wrap="square" lIns="91440" tIns="45720" rIns="91440" bIns="45720" anchor="t" anchorCtr="0" upright="1">
            <a:noAutofit/>
          </a:bodyPr>
          <a:lstStyle/>
          <a:p>
            <a:endParaRPr lang="en-GB" dirty="0"/>
          </a:p>
        </p:txBody>
      </p:sp>
      <p:sp>
        <p:nvSpPr>
          <p:cNvPr id="6" name="Rectangle 5"/>
          <p:cNvSpPr>
            <a:spLocks noChangeArrowheads="1"/>
          </p:cNvSpPr>
          <p:nvPr userDrawn="1"/>
        </p:nvSpPr>
        <p:spPr bwMode="auto">
          <a:xfrm rot="18268514">
            <a:off x="7191247" y="6184631"/>
            <a:ext cx="9064176" cy="451891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42" y="-7255"/>
            <a:ext cx="12194225" cy="6968128"/>
          </a:xfrm>
          <a:prstGeom prst="rect">
            <a:avLst/>
          </a:prstGeom>
        </p:spPr>
      </p:pic>
      <p:sp>
        <p:nvSpPr>
          <p:cNvPr id="8" name="Rectangle 7"/>
          <p:cNvSpPr>
            <a:spLocks noChangeArrowheads="1"/>
          </p:cNvSpPr>
          <p:nvPr userDrawn="1"/>
        </p:nvSpPr>
        <p:spPr bwMode="auto">
          <a:xfrm>
            <a:off x="1" y="6617617"/>
            <a:ext cx="10300138" cy="24038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cxnSp>
        <p:nvCxnSpPr>
          <p:cNvPr id="15" name="Straight Connector 14"/>
          <p:cNvCxnSpPr/>
          <p:nvPr userDrawn="1"/>
        </p:nvCxnSpPr>
        <p:spPr>
          <a:xfrm>
            <a:off x="-2226" y="145143"/>
            <a:ext cx="113669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userDrawn="1"/>
        </p:nvSpPr>
        <p:spPr>
          <a:xfrm>
            <a:off x="11508394" y="-102873"/>
            <a:ext cx="550122" cy="462872"/>
          </a:xfrm>
          <a:prstGeom prst="round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98089" y="6038054"/>
            <a:ext cx="1640394" cy="656157"/>
          </a:xfrm>
          <a:prstGeom prst="rect">
            <a:avLst/>
          </a:prstGeom>
        </p:spPr>
      </p:pic>
      <p:sp>
        <p:nvSpPr>
          <p:cNvPr id="22" name="Date Placeholder 3"/>
          <p:cNvSpPr txBox="1">
            <a:spLocks/>
          </p:cNvSpPr>
          <p:nvPr userDrawn="1"/>
        </p:nvSpPr>
        <p:spPr>
          <a:xfrm>
            <a:off x="998323" y="6604976"/>
            <a:ext cx="28447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3FA3AB-7B33-4AE4-B13D-F52D4DABB918}" type="datetimeFigureOut">
              <a:rPr lang="en-US" sz="1400" smtClean="0">
                <a:solidFill>
                  <a:schemeClr val="bg1"/>
                </a:solidFill>
                <a:latin typeface="Arial" panose="020B0604020202020204" pitchFamily="34" charset="0"/>
                <a:cs typeface="Arial" panose="020B0604020202020204" pitchFamily="34" charset="0"/>
              </a:rPr>
              <a:pPr>
                <a:defRPr/>
              </a:pPr>
              <a:t>3/29/2024</a:t>
            </a:fld>
            <a:endParaRPr lang="en-US" sz="1400" dirty="0">
              <a:solidFill>
                <a:schemeClr val="bg1"/>
              </a:solidFill>
              <a:latin typeface="Arial" panose="020B0604020202020204" pitchFamily="34" charset="0"/>
              <a:cs typeface="Arial" panose="020B0604020202020204" pitchFamily="34" charset="0"/>
            </a:endParaRPr>
          </a:p>
        </p:txBody>
      </p:sp>
      <p:sp>
        <p:nvSpPr>
          <p:cNvPr id="23" name="Slide Number Placeholder 5"/>
          <p:cNvSpPr txBox="1">
            <a:spLocks/>
          </p:cNvSpPr>
          <p:nvPr userDrawn="1"/>
        </p:nvSpPr>
        <p:spPr>
          <a:xfrm>
            <a:off x="11644972" y="-11944"/>
            <a:ext cx="105250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2563C3-1802-45F7-85DD-16109FC3C0B2}" type="slidenum">
              <a:rPr lang="en-US" sz="1400" smtClean="0">
                <a:solidFill>
                  <a:schemeClr val="bg1"/>
                </a:solidFill>
                <a:latin typeface="Arial" panose="020B0604020202020204" pitchFamily="34" charset="0"/>
                <a:cs typeface="Arial" panose="020B0604020202020204" pitchFamily="34" charset="0"/>
              </a:rPr>
              <a:pPr>
                <a:defRPr/>
              </a:pPr>
              <a:t>‹#›</a:t>
            </a:fld>
            <a:endParaRPr lang="en-US" sz="14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8 – One column text slide (content at top)">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a:off x="0" y="0"/>
            <a:ext cx="12192000" cy="6858000"/>
          </a:xfrm>
          <a:prstGeom prst="rect">
            <a:avLst/>
          </a:prstGeom>
          <a:solidFill>
            <a:schemeClr val="bg1">
              <a:lumMod val="95000"/>
            </a:schemeClr>
          </a:solidFill>
          <a:ln>
            <a:noFill/>
          </a:ln>
        </p:spPr>
        <p:txBody>
          <a:bodyPr rot="0" vert="horz" wrap="square" lIns="91440" tIns="45720" rIns="91440" bIns="45720" anchor="t" anchorCtr="0" upright="1">
            <a:noAutofit/>
          </a:bodyPr>
          <a:lstStyle/>
          <a:p>
            <a:endParaRPr lang="en-GB" dirty="0"/>
          </a:p>
        </p:txBody>
      </p:sp>
      <p:sp>
        <p:nvSpPr>
          <p:cNvPr id="11" name="Rectangle 10"/>
          <p:cNvSpPr>
            <a:spLocks noChangeArrowheads="1"/>
          </p:cNvSpPr>
          <p:nvPr userDrawn="1"/>
        </p:nvSpPr>
        <p:spPr bwMode="auto">
          <a:xfrm rot="18268514">
            <a:off x="7191247" y="6184631"/>
            <a:ext cx="9064176" cy="451891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42" y="-7255"/>
            <a:ext cx="12194225" cy="6968128"/>
          </a:xfrm>
          <a:prstGeom prst="rect">
            <a:avLst/>
          </a:prstGeom>
        </p:spPr>
      </p:pic>
      <p:sp>
        <p:nvSpPr>
          <p:cNvPr id="13" name="Rectangle 12"/>
          <p:cNvSpPr>
            <a:spLocks noChangeArrowheads="1"/>
          </p:cNvSpPr>
          <p:nvPr userDrawn="1"/>
        </p:nvSpPr>
        <p:spPr bwMode="auto">
          <a:xfrm>
            <a:off x="1" y="6617617"/>
            <a:ext cx="10300138" cy="240384"/>
          </a:xfrm>
          <a:prstGeom prst="rect">
            <a:avLst/>
          </a:prstGeom>
          <a:solidFill>
            <a:srgbClr val="0F1D39"/>
          </a:solidFill>
          <a:ln>
            <a:noFill/>
          </a:ln>
        </p:spPr>
        <p:txBody>
          <a:bodyPr rot="0" vert="horz" wrap="square" lIns="91440" tIns="45720" rIns="91440" bIns="45720" anchor="t" anchorCtr="0" upright="1">
            <a:noAutofit/>
          </a:bodyPr>
          <a:lstStyle/>
          <a:p>
            <a:endParaRPr lang="en-GB"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98089" y="6038054"/>
            <a:ext cx="1640394" cy="656157"/>
          </a:xfrm>
          <a:prstGeom prst="rect">
            <a:avLst/>
          </a:prstGeom>
        </p:spPr>
      </p:pic>
      <p:sp>
        <p:nvSpPr>
          <p:cNvPr id="22" name="Content Placeholder 2"/>
          <p:cNvSpPr>
            <a:spLocks noGrp="1"/>
          </p:cNvSpPr>
          <p:nvPr>
            <p:ph idx="1"/>
          </p:nvPr>
        </p:nvSpPr>
        <p:spPr>
          <a:xfrm>
            <a:off x="972878" y="569094"/>
            <a:ext cx="9327261" cy="5120506"/>
          </a:xfrm>
          <a:prstGeom prst="rect">
            <a:avLst/>
          </a:prstGeom>
          <a:solidFill>
            <a:schemeClr val="bg1">
              <a:alpha val="50000"/>
            </a:schemeClr>
          </a:solidFill>
        </p:spPr>
        <p:txBody>
          <a:bodyPr anchor="t">
            <a:normAutofit/>
          </a:bodyPr>
          <a:lstStyle>
            <a:lvl1pPr marL="0" indent="0">
              <a:buClr>
                <a:srgbClr val="0F1D39"/>
              </a:buClr>
              <a:buFont typeface="Arial" panose="020B0604020202020204" pitchFamily="34" charset="0"/>
              <a:buNone/>
              <a:defRPr sz="2000">
                <a:solidFill>
                  <a:schemeClr val="bg1">
                    <a:lumMod val="50000"/>
                  </a:schemeClr>
                </a:solidFill>
              </a:defRPr>
            </a:lvl1pPr>
            <a:lvl2pPr marL="324000" indent="0">
              <a:buClr>
                <a:srgbClr val="0F1D39"/>
              </a:buClr>
              <a:buFont typeface="Arial" panose="020B0604020202020204" pitchFamily="34" charset="0"/>
              <a:buNone/>
              <a:defRPr sz="1800">
                <a:solidFill>
                  <a:schemeClr val="bg1">
                    <a:lumMod val="50000"/>
                  </a:schemeClr>
                </a:solidFill>
              </a:defRPr>
            </a:lvl2pPr>
            <a:lvl3pPr marL="630000" indent="0">
              <a:buClr>
                <a:srgbClr val="0F1D39"/>
              </a:buClr>
              <a:buFont typeface="Arial" panose="020B0604020202020204" pitchFamily="34" charset="0"/>
              <a:buNone/>
              <a:defRPr sz="1600">
                <a:solidFill>
                  <a:schemeClr val="bg1">
                    <a:lumMod val="50000"/>
                  </a:schemeClr>
                </a:solidFill>
              </a:defRPr>
            </a:lvl3pPr>
            <a:lvl4pPr marL="1008000" indent="0">
              <a:buClr>
                <a:srgbClr val="0F1D39"/>
              </a:buClr>
              <a:buFont typeface="Arial" panose="020B0604020202020204" pitchFamily="34" charset="0"/>
              <a:buNone/>
              <a:defRPr sz="1400">
                <a:solidFill>
                  <a:schemeClr val="bg1">
                    <a:lumMod val="50000"/>
                  </a:schemeClr>
                </a:solidFill>
              </a:defRPr>
            </a:lvl4pPr>
            <a:lvl5pPr marL="1368000" indent="0">
              <a:buClr>
                <a:srgbClr val="0F1D39"/>
              </a:buClr>
              <a:buFont typeface="Arial" panose="020B0604020202020204" pitchFamily="34" charset="0"/>
              <a:buNone/>
              <a:defRPr sz="1400">
                <a:solidFill>
                  <a:schemeClr val="bg1">
                    <a:lumMod val="50000"/>
                  </a:schemeClr>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9" name="Group 28"/>
          <p:cNvGrpSpPr/>
          <p:nvPr userDrawn="1"/>
        </p:nvGrpSpPr>
        <p:grpSpPr>
          <a:xfrm>
            <a:off x="197530" y="565026"/>
            <a:ext cx="601200" cy="601200"/>
            <a:chOff x="219563" y="2273121"/>
            <a:chExt cx="601200" cy="601200"/>
          </a:xfrm>
          <a:solidFill>
            <a:srgbClr val="82B3F8"/>
          </a:solidFill>
        </p:grpSpPr>
        <p:sp>
          <p:nvSpPr>
            <p:cNvPr id="30" name="Oval 29"/>
            <p:cNvSpPr/>
            <p:nvPr userDrawn="1"/>
          </p:nvSpPr>
          <p:spPr>
            <a:xfrm>
              <a:off x="219563" y="2273121"/>
              <a:ext cx="601200" cy="60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342" y="2308900"/>
              <a:ext cx="529642" cy="529642"/>
            </a:xfrm>
            <a:prstGeom prst="rect">
              <a:avLst/>
            </a:prstGeom>
            <a:noFill/>
          </p:spPr>
        </p:pic>
      </p:grpSp>
      <p:cxnSp>
        <p:nvCxnSpPr>
          <p:cNvPr id="32" name="Straight Connector 31"/>
          <p:cNvCxnSpPr/>
          <p:nvPr userDrawn="1"/>
        </p:nvCxnSpPr>
        <p:spPr>
          <a:xfrm>
            <a:off x="-2226" y="145143"/>
            <a:ext cx="113669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userDrawn="1"/>
        </p:nvSpPr>
        <p:spPr>
          <a:xfrm>
            <a:off x="11508394" y="-102873"/>
            <a:ext cx="550122" cy="462872"/>
          </a:xfrm>
          <a:prstGeom prst="roundRect">
            <a:avLst/>
          </a:prstGeom>
          <a:solidFill>
            <a:srgbClr val="0F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Date Placeholder 3"/>
          <p:cNvSpPr txBox="1">
            <a:spLocks/>
          </p:cNvSpPr>
          <p:nvPr userDrawn="1"/>
        </p:nvSpPr>
        <p:spPr>
          <a:xfrm>
            <a:off x="998323" y="6604976"/>
            <a:ext cx="284479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3FA3AB-7B33-4AE4-B13D-F52D4DABB918}" type="datetimeFigureOut">
              <a:rPr lang="en-US" sz="1400" smtClean="0">
                <a:solidFill>
                  <a:schemeClr val="bg1"/>
                </a:solidFill>
                <a:latin typeface="Arial" panose="020B0604020202020204" pitchFamily="34" charset="0"/>
                <a:cs typeface="Arial" panose="020B0604020202020204" pitchFamily="34" charset="0"/>
              </a:rPr>
              <a:pPr>
                <a:defRPr/>
              </a:pPr>
              <a:t>3/29/2024</a:t>
            </a:fld>
            <a:endParaRPr lang="en-US" sz="1400" dirty="0">
              <a:solidFill>
                <a:schemeClr val="bg1"/>
              </a:solidFill>
              <a:latin typeface="Arial" panose="020B0604020202020204" pitchFamily="34" charset="0"/>
              <a:cs typeface="Arial" panose="020B0604020202020204" pitchFamily="34" charset="0"/>
            </a:endParaRPr>
          </a:p>
        </p:txBody>
      </p:sp>
      <p:sp>
        <p:nvSpPr>
          <p:cNvPr id="39" name="Slide Number Placeholder 5"/>
          <p:cNvSpPr txBox="1">
            <a:spLocks/>
          </p:cNvSpPr>
          <p:nvPr userDrawn="1"/>
        </p:nvSpPr>
        <p:spPr>
          <a:xfrm>
            <a:off x="11644972" y="2570"/>
            <a:ext cx="105250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82563C3-1802-45F7-85DD-16109FC3C0B2}" type="slidenum">
              <a:rPr lang="en-US" sz="1400" smtClean="0">
                <a:solidFill>
                  <a:schemeClr val="bg1"/>
                </a:solidFill>
                <a:latin typeface="Arial" panose="020B0604020202020204" pitchFamily="34" charset="0"/>
                <a:cs typeface="Arial" panose="020B0604020202020204" pitchFamily="34" charset="0"/>
              </a:rPr>
              <a:pPr>
                <a:defRPr/>
              </a:pPr>
              <a:t>‹#›</a:t>
            </a:fld>
            <a:endParaRPr lang="en-US" sz="14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2" r:id="rId4"/>
    <p:sldLayoutId id="2147483660" r:id="rId5"/>
    <p:sldLayoutId id="2147483653" r:id="rId6"/>
    <p:sldLayoutId id="2147483654" r:id="rId7"/>
    <p:sldLayoutId id="2147483655" r:id="rId8"/>
    <p:sldLayoutId id="2147483656" r:id="rId9"/>
    <p:sldLayoutId id="2147483657" r:id="rId10"/>
    <p:sldLayoutId id="2147483659" r:id="rId11"/>
    <p:sldLayoutId id="2147483661" r:id="rId12"/>
    <p:sldLayoutId id="2147483664" r:id="rId13"/>
    <p:sldLayoutId id="2147483666" r:id="rId14"/>
    <p:sldLayoutId id="2147483667" r:id="rId15"/>
  </p:sldLayoutIdLst>
  <p:hf hdr="0" ftr="0" dt="0"/>
  <p:txStyles>
    <p:titleStyle>
      <a:lvl1pPr algn="l" defTabSz="457200" rtl="0" eaLnBrk="1" latinLnBrk="0" hangingPunct="1">
        <a:spcBef>
          <a:spcPct val="0"/>
        </a:spcBef>
        <a:buNone/>
        <a:defRPr sz="2800" b="0" kern="1200" cap="all">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Arial" panose="020B0604020202020204" pitchFamily="34" charset="0"/>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Arial" panose="020B0604020202020204" pitchFamily="34" charset="0"/>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Arial" panose="020B0604020202020204" pitchFamily="34" charset="0"/>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f40088d0d6d7271ce078cd014bc8adcf&amp;term_occur=999&amp;term_src=Title:49:Subtitle:B:Chapter:I:Subchapter:C:Part:172:Subpart:D:172.332"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hyperlink" Target="https://www.law.cornell.edu/definitions/index.php?width=840&amp;height=800&amp;iframe=true&amp;def_id=639d6a96a12081927752d7c7f6fa0f2f&amp;term_occur=999&amp;term_src=Title:49:Subtitle:B:Chapter:I:Subchapter:C:Part:172:Subpart:D:172.332" TargetMode="External"/><Relationship Id="rId4" Type="http://schemas.openxmlformats.org/officeDocument/2006/relationships/hyperlink" Target="https://www.law.cornell.edu/definitions/index.php?width=840&amp;height=800&amp;iframe=true&amp;def_id=089fda5b8ae93c746884149242f37d76&amp;term_occur=999&amp;term_src=Title:49:Subtitle:B:Chapter:I:Subchapter:C:Part:172:Subpart:D:172.332"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hyperlink" Target="https://www.fmcsa.dot.gov/sites/fmcsa.dot.gov/files/2022-02/2022%20Canadian%20Drivers%20Licence%20Reference%20Guide.pdf"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ww.phmsa.dot.gov/sites/phmsa.dot.gov/files/2021-01/ERG2020-WEB.pdf"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1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14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jpg"/><Relationship Id="rId4" Type="http://schemas.openxmlformats.org/officeDocument/2006/relationships/image" Target="../media/image126.png"/></Relationships>
</file>

<file path=ppt/slides/_rels/slide152.xml.rels><?xml version="1.0" encoding="UTF-8" standalone="yes"?>
<Relationships xmlns="http://schemas.openxmlformats.org/package/2006/relationships"><Relationship Id="rId2" Type="http://schemas.openxmlformats.org/officeDocument/2006/relationships/hyperlink" Target="https://ecfr.federalregister.gov/on/2020-08-28/title-49/part-177/section-177.835"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www.law.cornell.edu/definitions/index.php?width=840&amp;height=800&amp;iframe=true&amp;def_id=d75b31bb91f70d230a3ef9b9e8091a7c&amp;term_occur=999&amp;term_src=Title:49:Subtitle:B:Chapter:I:Subchapter:C:Part:178:Subpart:L:178.502" TargetMode="External"/><Relationship Id="rId3" Type="http://schemas.openxmlformats.org/officeDocument/2006/relationships/hyperlink" Target="https://www.law.cornell.edu/definitions/index.php?width=840&amp;height=800&amp;iframe=true&amp;def_id=e17f3e9c32bc6ebf428182776b9b4ef0&amp;term_occur=999&amp;term_src=Title:49:Subtitle:B:Chapter:I:Subchapter:C:Part:178:Subpart:L:178.502" TargetMode="External"/><Relationship Id="rId7" Type="http://schemas.openxmlformats.org/officeDocument/2006/relationships/hyperlink" Target="https://www.law.cornell.edu/definitions/index.php?width=840&amp;height=800&amp;iframe=true&amp;def_id=cd4aa2cc278de13ea91d7163da71e4a8&amp;term_occur=999&amp;term_src=Title:49:Subtitle:B:Chapter:I:Subchapter:C:Part:178:Subpart:L:178.502" TargetMode="External"/><Relationship Id="rId2" Type="http://schemas.openxmlformats.org/officeDocument/2006/relationships/hyperlink" Target="https://www.law.cornell.edu/definitions/index.php?width=840&amp;height=800&amp;iframe=true&amp;def_id=2ceb348e4685194a3e0e37dbbcecd136&amp;term_occur=999&amp;term_src=Title:49:Subtitle:B:Chapter:I:Subchapter:C:Part:178:Subpart:L:178.502" TargetMode="External"/><Relationship Id="rId1" Type="http://schemas.openxmlformats.org/officeDocument/2006/relationships/slideLayout" Target="../slideLayouts/slideLayout7.xml"/><Relationship Id="rId6" Type="http://schemas.openxmlformats.org/officeDocument/2006/relationships/hyperlink" Target="https://www.law.cornell.edu/definitions/index.php?width=840&amp;height=800&amp;iframe=true&amp;def_id=3b3e0d9e28bfa7e4f833cf2a902670ca&amp;term_occur=999&amp;term_src=Title:49:Subtitle:B:Chapter:I:Subchapter:C:Part:178:Subpart:L:178.502" TargetMode="External"/><Relationship Id="rId5" Type="http://schemas.openxmlformats.org/officeDocument/2006/relationships/hyperlink" Target="https://www.law.cornell.edu/definitions/index.php?width=840&amp;height=800&amp;iframe=true&amp;def_id=56e65b3d6d958688b5ea8065245aa015&amp;term_occur=999&amp;term_src=Title:49:Subtitle:B:Chapter:I:Subchapter:C:Part:178:Subpart:L:178.502" TargetMode="External"/><Relationship Id="rId4" Type="http://schemas.openxmlformats.org/officeDocument/2006/relationships/hyperlink" Target="https://www.law.cornell.edu/definitions/index.php?width=840&amp;height=800&amp;iframe=true&amp;def_id=a00c77ce595bcb0275b23b648ccf0c03&amp;term_occur=999&amp;term_src=Title:49:Subtitle:B:Chapter:I:Subchapter:C:Part:178:Subpart:L:178.502" TargetMode="External"/><Relationship Id="rId9" Type="http://schemas.openxmlformats.org/officeDocument/2006/relationships/hyperlink" Target="https://www.law.cornell.edu/definitions/index.php?width=840&amp;height=800&amp;iframe=true&amp;def_id=47565ecb46e49cad7b62e94dc68c56cb&amp;term_occur=999&amp;term_src=Title:49:Subtitle:B:Chapter:I:Subchapter:C:Part:178:Subpart:L:178.502"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hyperlink" Target="https://www.law.cornell.edu/cfr/text/49/172.101#k_2_i" TargetMode="External"/><Relationship Id="rId3" Type="http://schemas.openxmlformats.org/officeDocument/2006/relationships/hyperlink" Target="https://www.law.cornell.edu/definitions/index.php?width=840&amp;height=800&amp;iframe=true&amp;def_id=aa550e61bc31063946c9f79a389afbf8&amp;term_occur=999&amp;term_src=Title:49:Subtitle:B:Chapter:I:Subchapter:C:Part:172:Subpart:B:172.101" TargetMode="External"/><Relationship Id="rId7" Type="http://schemas.openxmlformats.org/officeDocument/2006/relationships/hyperlink" Target="https://www.law.cornell.edu/definitions/index.php?width=840&amp;height=800&amp;iframe=true&amp;def_id=2b9ee02a9a3449142e473c47a31bc690&amp;term_occur=999&amp;term_src=Title:49:Subtitle:B:Chapter:I:Subchapter:C:Part:172:Subpart:B:172.101" TargetMode="External"/><Relationship Id="rId2" Type="http://schemas.openxmlformats.org/officeDocument/2006/relationships/hyperlink" Target="https://www.law.cornell.edu/definitions/index.php?width=840&amp;height=800&amp;iframe=true&amp;def_id=6340f5b48dd30e8602f054c4d80e3394&amp;term_occur=999&amp;term_src=Title:49:Subtitle:B:Chapter:I:Subchapter:C:Part:172:Subpart:B:172.101" TargetMode="External"/><Relationship Id="rId1" Type="http://schemas.openxmlformats.org/officeDocument/2006/relationships/slideLayout" Target="../slideLayouts/slideLayout7.xml"/><Relationship Id="rId6" Type="http://schemas.openxmlformats.org/officeDocument/2006/relationships/hyperlink" Target="https://www.law.cornell.edu/definitions/index.php?width=840&amp;height=800&amp;iframe=true&amp;def_id=0e49364524a0da4d1ddd30af2f5194bf&amp;term_occur=999&amp;term_src=Title:49:Subtitle:B:Chapter:I:Subchapter:C:Part:172:Subpart:B:172.101" TargetMode="External"/><Relationship Id="rId5" Type="http://schemas.openxmlformats.org/officeDocument/2006/relationships/hyperlink" Target="https://www.law.cornell.edu/definitions/index.php?width=840&amp;height=800&amp;iframe=true&amp;def_id=ba5d706f3daf71fbf6a33ea46ae95a29&amp;term_occur=999&amp;term_src=Title:49:Subtitle:B:Chapter:I:Subchapter:C:Part:172:Subpart:B:172.101" TargetMode="External"/><Relationship Id="rId4" Type="http://schemas.openxmlformats.org/officeDocument/2006/relationships/hyperlink" Target="https://www.law.cornell.edu/definitions/index.php?width=840&amp;height=800&amp;iframe=true&amp;def_id=639d6a96a12081927752d7c7f6fa0f2f&amp;term_occur=999&amp;term_src=Title:49:Subtitle:B:Chapter:I:Subchapter:C:Part:172:Subpart:B:172.101"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ba5d706f3daf71fbf6a33ea46ae95a29&amp;term_occur=999&amp;term_src=Title:49:Subtitle:B:Chapter:I:Subchapter:C:Part:172:Subpart:B:172.101" TargetMode="External"/><Relationship Id="rId2" Type="http://schemas.openxmlformats.org/officeDocument/2006/relationships/hyperlink" Target="https://www.law.cornell.edu/definitions/index.php?width=840&amp;height=800&amp;iframe=true&amp;def_id=6340f5b48dd30e8602f054c4d80e3394&amp;term_occur=999&amp;term_src=Title:49:Subtitle:B:Chapter:I:Subchapter:C:Part:172:Subpart:B:172.101" TargetMode="External"/><Relationship Id="rId1" Type="http://schemas.openxmlformats.org/officeDocument/2006/relationships/slideLayout" Target="../slideLayouts/slideLayout7.xml"/><Relationship Id="rId6" Type="http://schemas.openxmlformats.org/officeDocument/2006/relationships/hyperlink" Target="https://www.law.cornell.edu/definitions/index.php?width=840&amp;height=800&amp;iframe=true&amp;def_id=2b9ee02a9a3449142e473c47a31bc690&amp;term_occur=999&amp;term_src=Title:49:Subtitle:B:Chapter:I:Subchapter:C:Part:172:Subpart:B:172.101" TargetMode="External"/><Relationship Id="rId5" Type="http://schemas.openxmlformats.org/officeDocument/2006/relationships/hyperlink" Target="https://www.law.cornell.edu/definitions/index.php?width=840&amp;height=800&amp;iframe=true&amp;def_id=aa550e61bc31063946c9f79a389afbf8&amp;term_occur=999&amp;term_src=Title:49:Subtitle:B:Chapter:I:Subchapter:C:Part:172:Subpart:B:172.101" TargetMode="External"/><Relationship Id="rId4" Type="http://schemas.openxmlformats.org/officeDocument/2006/relationships/hyperlink" Target="https://www.law.cornell.edu/definitions/index.php?width=840&amp;height=800&amp;iframe=true&amp;def_id=0e49364524a0da4d1ddd30af2f5194bf&amp;term_occur=999&amp;term_src=Title:49:Subtitle:B:Chapter:I:Subchapter:C:Part:172:Subpart:B:172.101"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phmsa.dot.gov/regulations-and-compliance"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epa.gov/sites/default/files/2018-05/documents/instructions_for_completing_the_uniform_hazardous_waste_manifest.pdf" TargetMode="Externa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a6b5059097459b2a4359507649fc7540&amp;term_occur=999&amp;term_src=Title:49:Subtitle:B:Chapter:I:Subchapter:C:Part:172:Subpart:C:172.203" TargetMode="External"/><Relationship Id="rId2" Type="http://schemas.openxmlformats.org/officeDocument/2006/relationships/hyperlink" Target="https://www.law.cornell.edu/cfr/text/49/173.23" TargetMode="External"/><Relationship Id="rId1" Type="http://schemas.openxmlformats.org/officeDocument/2006/relationships/slideLayout" Target="../slideLayouts/slideLayout7.xml"/><Relationship Id="rId4" Type="http://schemas.openxmlformats.org/officeDocument/2006/relationships/hyperlink" Target="https://www.law.cornell.edu/definitions/index.php?width=840&amp;height=800&amp;iframe=true&amp;def_id=2e735ac4517c09ab7edc8dda4b19ae5d&amp;term_occur=999&amp;term_src=Title:49:Subtitle:B:Chapter:I:Subchapter:C:Part:172:Subpart:C:172.203"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s://www.law.cornell.edu/definitions/index.php?width=840&amp;height=800&amp;iframe=true&amp;def_id=f376fac8b907eb1f2f01577dd87a7663&amp;term_occur=999&amp;term_src=Title:49:Subtitle:B:Chapter:I:Subchapter:C:Part:172:Subpart:C:172.203" TargetMode="External"/><Relationship Id="rId3" Type="http://schemas.openxmlformats.org/officeDocument/2006/relationships/hyperlink" Target="https://www.law.cornell.edu/cfr/text/49/172.203#d" TargetMode="External"/><Relationship Id="rId7" Type="http://schemas.openxmlformats.org/officeDocument/2006/relationships/hyperlink" Target="https://www.law.cornell.edu/cfr/text/49/172.202" TargetMode="External"/><Relationship Id="rId2" Type="http://schemas.openxmlformats.org/officeDocument/2006/relationships/hyperlink" Target="https://www.law.cornell.edu/definitions/index.php?width=840&amp;height=800&amp;iframe=true&amp;def_id=2213de1fb4189ade29594c53d0205cfc&amp;term_occur=999&amp;term_src=Title:49:Subtitle:B:Chapter:I:Subchapter:C:Part:172:Subpart:C:172.203" TargetMode="External"/><Relationship Id="rId1" Type="http://schemas.openxmlformats.org/officeDocument/2006/relationships/slideLayout" Target="../slideLayouts/slideLayout7.xml"/><Relationship Id="rId6" Type="http://schemas.openxmlformats.org/officeDocument/2006/relationships/hyperlink" Target="https://www.law.cornell.edu/definitions/index.php?width=840&amp;height=800&amp;iframe=true&amp;def_id=a6b5059097459b2a4359507649fc7540&amp;term_occur=999&amp;term_src=Title:49:Subtitle:B:Chapter:I:Subchapter:C:Part:172:Subpart:C:172.203" TargetMode="External"/><Relationship Id="rId5" Type="http://schemas.openxmlformats.org/officeDocument/2006/relationships/hyperlink" Target="https://www.law.cornell.edu/definitions/index.php?width=840&amp;height=800&amp;iframe=true&amp;def_id=ac4c652464493b47ca4e72931b3cba77&amp;term_occur=999&amp;term_src=Title:49:Subtitle:B:Chapter:I:Subchapter:C:Part:172:Subpart:C:172.203" TargetMode="External"/><Relationship Id="rId10" Type="http://schemas.openxmlformats.org/officeDocument/2006/relationships/hyperlink" Target="https://www.law.cornell.edu/definitions/index.php?width=840&amp;height=800&amp;iframe=true&amp;def_id=f40088d0d6d7271ce078cd014bc8adcf&amp;term_occur=999&amp;term_src=Title:49:Subtitle:B:Chapter:I:Subchapter:C:Part:172:Subpart:C:172.203" TargetMode="External"/><Relationship Id="rId4" Type="http://schemas.openxmlformats.org/officeDocument/2006/relationships/hyperlink" Target="https://www.law.cornell.edu/definitions/index.php?width=840&amp;height=800&amp;iframe=true&amp;def_id=cd59e151feb550d297f4241144bf5cac&amp;term_occur=999&amp;term_src=Title:49:Subtitle:B:Chapter:I:Subchapter:C:Part:172:Subpart:C:172.203" TargetMode="External"/><Relationship Id="rId9" Type="http://schemas.openxmlformats.org/officeDocument/2006/relationships/hyperlink" Target="https://www.law.cornell.edu/cfr/text/49/171.8"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83a453a0c107c9f6872bb4adbbcaa9cb&amp;term_occur=999&amp;term_src=Title:49:Subtitle:B:Chapter:I:Subchapter:C:Part:172:Subpart:C:172.203" TargetMode="External"/><Relationship Id="rId7" Type="http://schemas.openxmlformats.org/officeDocument/2006/relationships/hyperlink" Target="https://www.law.cornell.edu/definitions/index.php?width=840&amp;height=800&amp;iframe=true&amp;def_id=cd59e151feb550d297f4241144bf5cac&amp;term_occur=999&amp;term_src=Title:49:Subtitle:B:Chapter:I:Subchapter:C:Part:172:Subpart:C:172.203" TargetMode="External"/><Relationship Id="rId2" Type="http://schemas.openxmlformats.org/officeDocument/2006/relationships/hyperlink" Target="https://www.law.cornell.edu/definitions/index.php?width=840&amp;height=800&amp;iframe=true&amp;def_id=a6b5059097459b2a4359507649fc7540&amp;term_occur=999&amp;term_src=Title:49:Subtitle:B:Chapter:I:Subchapter:C:Part:172:Subpart:C:172.203" TargetMode="External"/><Relationship Id="rId1" Type="http://schemas.openxmlformats.org/officeDocument/2006/relationships/slideLayout" Target="../slideLayouts/slideLayout7.xml"/><Relationship Id="rId6" Type="http://schemas.openxmlformats.org/officeDocument/2006/relationships/hyperlink" Target="https://www.law.cornell.edu/definitions/index.php?width=840&amp;height=800&amp;iframe=true&amp;def_id=226390ed896f266683f9d90b9bde89e6&amp;term_occur=999&amp;term_src=Title:49:Subtitle:B:Chapter:I:Subchapter:C:Part:172:Subpart:C:172.203" TargetMode="External"/><Relationship Id="rId5" Type="http://schemas.openxmlformats.org/officeDocument/2006/relationships/hyperlink" Target="https://www.law.cornell.edu/definitions/index.php?width=840&amp;height=800&amp;iframe=true&amp;def_id=2bac94c9160665f6530080a348bdf08f&amp;term_occur=999&amp;term_src=Title:49:Subtitle:B:Chapter:I:Subchapter:C:Part:172:Subpart:C:172.203" TargetMode="External"/><Relationship Id="rId4" Type="http://schemas.openxmlformats.org/officeDocument/2006/relationships/hyperlink" Target="https://www.law.cornell.edu/definitions/index.php?width=840&amp;height=800&amp;iframe=true&amp;def_id=e2d09660f4b1751ce20f72406319e356&amp;term_occur=999&amp;term_src=Title:49:Subtitle:B:Chapter:I:Subchapter:C:Part:172:Subpart:C:172.203"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www.law.cornell.edu/definitions/index.php?width=840&amp;height=800&amp;iframe=true&amp;def_id=f4ade56aadef814b257082338578a055&amp;term_occur=999&amp;term_src=Title:49:Subtitle:B:Chapter:I:Subchapter:C:Part:172:Subpart:C:172.203" TargetMode="External"/><Relationship Id="rId13" Type="http://schemas.openxmlformats.org/officeDocument/2006/relationships/hyperlink" Target="https://www.law.cornell.edu/cfr/text/49/173.132#a" TargetMode="External"/><Relationship Id="rId3" Type="http://schemas.openxmlformats.org/officeDocument/2006/relationships/hyperlink" Target="https://www.law.cornell.edu/definitions/index.php?width=840&amp;height=800&amp;iframe=true&amp;def_id=cd59e151feb550d297f4241144bf5cac&amp;term_occur=999&amp;term_src=Title:49:Subtitle:B:Chapter:I:Subchapter:C:Part:172:Subpart:C:172.203" TargetMode="External"/><Relationship Id="rId7" Type="http://schemas.openxmlformats.org/officeDocument/2006/relationships/hyperlink" Target="https://www.law.cornell.edu/definitions/index.php?width=840&amp;height=800&amp;iframe=true&amp;def_id=23c49c047f0a71240d64efb5f42c3d4d&amp;term_occur=999&amp;term_src=Title:49:Subtitle:B:Chapter:I:Subchapter:C:Part:172:Subpart:C:172.203" TargetMode="External"/><Relationship Id="rId12" Type="http://schemas.openxmlformats.org/officeDocument/2006/relationships/hyperlink" Target="https://www.law.cornell.edu/definitions/index.php?width=840&amp;height=800&amp;iframe=true&amp;def_id=2f81e462a47411105565e9cc45e9bbfe&amp;term_occur=999&amp;term_src=Title:49:Subtitle:B:Chapter:I:Subchapter:C:Part:172:Subpart:C:172.203" TargetMode="External"/><Relationship Id="rId17" Type="http://schemas.openxmlformats.org/officeDocument/2006/relationships/hyperlink" Target="https://www.law.cornell.edu/definitions/index.php?width=840&amp;height=800&amp;iframe=true&amp;def_id=450c29e3c1fa3c159432ae002ffb2af6&amp;term_occur=999&amp;term_src=Title:49:Subtitle:B:Chapter:I:Subchapter:C:Part:172:Subpart:C:172.203" TargetMode="External"/><Relationship Id="rId2" Type="http://schemas.openxmlformats.org/officeDocument/2006/relationships/hyperlink" Target="https://www.law.cornell.edu/definitions/index.php?width=840&amp;height=800&amp;iframe=true&amp;def_id=a6b5059097459b2a4359507649fc7540&amp;term_occur=999&amp;term_src=Title:49:Subtitle:B:Chapter:I:Subchapter:C:Part:172:Subpart:C:172.203" TargetMode="External"/><Relationship Id="rId16" Type="http://schemas.openxmlformats.org/officeDocument/2006/relationships/hyperlink" Target="https://www.law.cornell.edu/definitions/index.php?width=840&amp;height=800&amp;iframe=true&amp;def_id=f376fac8b907eb1f2f01577dd87a7663&amp;term_occur=999&amp;term_src=Title:49:Subtitle:B:Chapter:I:Subchapter:C:Part:172:Subpart:C:172.203" TargetMode="External"/><Relationship Id="rId1" Type="http://schemas.openxmlformats.org/officeDocument/2006/relationships/slideLayout" Target="../slideLayouts/slideLayout7.xml"/><Relationship Id="rId6" Type="http://schemas.openxmlformats.org/officeDocument/2006/relationships/hyperlink" Target="https://www.law.cornell.edu/definitions/index.php?width=840&amp;height=800&amp;iframe=true&amp;def_id=2bac94c9160665f6530080a348bdf08f&amp;term_occur=999&amp;term_src=Title:49:Subtitle:B:Chapter:I:Subchapter:C:Part:172:Subpart:C:172.203" TargetMode="External"/><Relationship Id="rId11" Type="http://schemas.openxmlformats.org/officeDocument/2006/relationships/hyperlink" Target="https://www.law.cornell.edu/definitions/index.php?width=840&amp;height=800&amp;iframe=true&amp;def_id=0017e78eddf7fd56bc9db0fcce146bd8&amp;term_occur=999&amp;term_src=Title:49:Subtitle:B:Chapter:I:Subchapter:C:Part:172:Subpart:C:172.203" TargetMode="External"/><Relationship Id="rId5" Type="http://schemas.openxmlformats.org/officeDocument/2006/relationships/hyperlink" Target="https://www.law.cornell.edu/definitions/index.php?width=840&amp;height=800&amp;iframe=true&amp;def_id=16e73702d451e05e89b036ea886947e7&amp;term_occur=999&amp;term_src=Title:49:Subtitle:B:Chapter:I:Subchapter:C:Part:172:Subpart:C:172.203" TargetMode="External"/><Relationship Id="rId15" Type="http://schemas.openxmlformats.org/officeDocument/2006/relationships/hyperlink" Target="https://www.law.cornell.edu/definitions/index.php?width=840&amp;height=800&amp;iframe=true&amp;def_id=2213de1fb4189ade29594c53d0205cfc&amp;term_occur=999&amp;term_src=Title:49:Subtitle:B:Chapter:I:Subchapter:C:Part:172:Subpart:C:172.203" TargetMode="External"/><Relationship Id="rId10" Type="http://schemas.openxmlformats.org/officeDocument/2006/relationships/hyperlink" Target="https://www.law.cornell.edu/definitions/index.php?width=840&amp;height=800&amp;iframe=true&amp;def_id=f40088d0d6d7271ce078cd014bc8adcf&amp;term_occur=999&amp;term_src=Title:49:Subtitle:B:Chapter:I:Subchapter:C:Part:172:Subpart:C:172.203" TargetMode="External"/><Relationship Id="rId4" Type="http://schemas.openxmlformats.org/officeDocument/2006/relationships/hyperlink" Target="https://www.law.cornell.edu/cfr/text/49/172.101" TargetMode="External"/><Relationship Id="rId9" Type="http://schemas.openxmlformats.org/officeDocument/2006/relationships/hyperlink" Target="https://www.law.cornell.edu/definitions/index.php?width=840&amp;height=800&amp;iframe=true&amp;def_id=cc1f922c6917d1cfe638c7a7f3d4a180&amp;term_occur=999&amp;term_src=Title:49:Subtitle:B:Chapter:I:Subchapter:C:Part:172:Subpart:C:172.203" TargetMode="External"/><Relationship Id="rId14" Type="http://schemas.openxmlformats.org/officeDocument/2006/relationships/hyperlink" Target="https://www.law.cornell.edu/cfr/text/49/173.115#c"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www.law.cornell.edu/cfr/text/49/171.4" TargetMode="External"/><Relationship Id="rId3" Type="http://schemas.openxmlformats.org/officeDocument/2006/relationships/hyperlink" Target="https://www.law.cornell.edu/definitions/index.php?width=840&amp;height=800&amp;iframe=true&amp;def_id=18615940abf760d1ae6a2e003f82adb4&amp;term_occur=999&amp;term_src=Title:49:Subtitle:B:Chapter:I:Subchapter:C:Part:172:Subpart:C:172.203" TargetMode="External"/><Relationship Id="rId7" Type="http://schemas.openxmlformats.org/officeDocument/2006/relationships/hyperlink" Target="https://www.law.cornell.edu/definitions/index.php?width=840&amp;height=800&amp;iframe=true&amp;def_id=28d561ba3b99f8cd3998a5396582f054&amp;term_occur=999&amp;term_src=Title:49:Subtitle:B:Chapter:I:Subchapter:C:Part:172:Subpart:C:172.203" TargetMode="External"/><Relationship Id="rId2" Type="http://schemas.openxmlformats.org/officeDocument/2006/relationships/hyperlink" Target="https://www.law.cornell.edu/definitions/index.php?width=840&amp;height=800&amp;iframe=true&amp;def_id=cd59e151feb550d297f4241144bf5cac&amp;term_occur=999&amp;term_src=Title:49:Subtitle:B:Chapter:I:Subchapter:C:Part:172:Subpart:C:172.203" TargetMode="External"/><Relationship Id="rId1" Type="http://schemas.openxmlformats.org/officeDocument/2006/relationships/slideLayout" Target="../slideLayouts/slideLayout7.xml"/><Relationship Id="rId6" Type="http://schemas.openxmlformats.org/officeDocument/2006/relationships/hyperlink" Target="https://www.law.cornell.edu/cfr/text/49/172.203#l" TargetMode="External"/><Relationship Id="rId5" Type="http://schemas.openxmlformats.org/officeDocument/2006/relationships/hyperlink" Target="https://www.law.cornell.edu/cfr/text/49/130.11" TargetMode="External"/><Relationship Id="rId4" Type="http://schemas.openxmlformats.org/officeDocument/2006/relationships/hyperlink" Target="https://www.law.cornell.edu/definitions/index.php?width=840&amp;height=800&amp;iframe=true&amp;def_id=2b9ee02a9a3449142e473c47a31bc690&amp;term_occur=999&amp;term_src=Title:49:Subtitle:B:Chapter:I:Subchapter:C:Part:172:Subpart:C:172.203"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C8A5B55-C94E-4456-93C6-3D1FBE41631B}"/>
              </a:ext>
            </a:extLst>
          </p:cNvPr>
          <p:cNvSpPr>
            <a:spLocks noGrp="1" noChangeArrowheads="1"/>
          </p:cNvSpPr>
          <p:nvPr>
            <p:ph type="title"/>
          </p:nvPr>
        </p:nvSpPr>
        <p:spPr>
          <a:xfrm>
            <a:off x="475343" y="832812"/>
            <a:ext cx="7681686" cy="659258"/>
          </a:xfrm>
        </p:spPr>
        <p:txBody>
          <a:bodyPr/>
          <a:lstStyle/>
          <a:p>
            <a:r>
              <a:rPr lang="en-US" dirty="0"/>
              <a:t>HAZARDOUS MATERIALS </a:t>
            </a:r>
            <a:br>
              <a:rPr lang="en-US" dirty="0"/>
            </a:br>
            <a:r>
              <a:rPr lang="en-US" dirty="0"/>
              <a:t>MANAGEMENT</a:t>
            </a:r>
          </a:p>
        </p:txBody>
      </p:sp>
      <p:sp>
        <p:nvSpPr>
          <p:cNvPr id="17411" name="Text Box 9">
            <a:extLst>
              <a:ext uri="{FF2B5EF4-FFF2-40B4-BE49-F238E27FC236}">
                <a16:creationId xmlns:a16="http://schemas.microsoft.com/office/drawing/2014/main" id="{3E724F10-56B1-43EB-A9AA-9982F025B64A}"/>
              </a:ext>
            </a:extLst>
          </p:cNvPr>
          <p:cNvSpPr txBox="1">
            <a:spLocks noChangeArrowheads="1"/>
          </p:cNvSpPr>
          <p:nvPr/>
        </p:nvSpPr>
        <p:spPr bwMode="auto">
          <a:xfrm>
            <a:off x="528320" y="2299336"/>
            <a:ext cx="6635150" cy="707886"/>
          </a:xfrm>
          <a:prstGeom prst="rect">
            <a:avLst/>
          </a:prstGeom>
          <a:noFill/>
          <a:ln w="9525">
            <a:noFill/>
            <a:miter lim="800000"/>
            <a:headEnd/>
            <a:tailEnd/>
          </a:ln>
        </p:spPr>
        <p:txBody>
          <a:bodyPr wrap="none">
            <a:spAutoFit/>
          </a:bodyPr>
          <a:lstStyle/>
          <a:p>
            <a:pPr eaLnBrk="1" hangingPunct="1">
              <a:defRPr/>
            </a:pPr>
            <a:r>
              <a:rPr lang="en-US" altLang="en-US" sz="2000" b="1" dirty="0">
                <a:solidFill>
                  <a:schemeClr val="bg1"/>
                </a:solidFill>
                <a:latin typeface="Arial" panose="020B0604020202020204" pitchFamily="34" charset="0"/>
                <a:cs typeface="Arial" panose="020B0604020202020204" pitchFamily="34" charset="0"/>
              </a:rPr>
              <a:t>Compliance with DOT requirements - 49 CFR 172.704</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Section 1 – HMR General Information</a:t>
            </a:r>
          </a:p>
        </p:txBody>
      </p:sp>
      <p:sp>
        <p:nvSpPr>
          <p:cNvPr id="17412" name="Text Box 10">
            <a:extLst>
              <a:ext uri="{FF2B5EF4-FFF2-40B4-BE49-F238E27FC236}">
                <a16:creationId xmlns:a16="http://schemas.microsoft.com/office/drawing/2014/main" id="{6CB8CDC4-ADF5-407A-8115-0956F745C4B7}"/>
              </a:ext>
            </a:extLst>
          </p:cNvPr>
          <p:cNvSpPr txBox="1">
            <a:spLocks noChangeArrowheads="1"/>
          </p:cNvSpPr>
          <p:nvPr/>
        </p:nvSpPr>
        <p:spPr bwMode="auto">
          <a:xfrm>
            <a:off x="475343" y="4983481"/>
            <a:ext cx="3490058" cy="1015663"/>
          </a:xfrm>
          <a:prstGeom prst="rect">
            <a:avLst/>
          </a:prstGeom>
          <a:noFill/>
          <a:ln w="9525">
            <a:noFill/>
            <a:miter lim="800000"/>
            <a:headEnd/>
            <a:tailEnd/>
          </a:ln>
        </p:spPr>
        <p:txBody>
          <a:bodyPr wrap="none">
            <a:spAutoFit/>
          </a:bodyPr>
          <a:lstStyle/>
          <a:p>
            <a:pPr eaLnBrk="1" hangingPunct="1">
              <a:defRPr/>
            </a:pPr>
            <a:r>
              <a:rPr lang="en-US" altLang="en-US" sz="2000" b="1" dirty="0">
                <a:solidFill>
                  <a:schemeClr val="bg1"/>
                </a:solidFill>
                <a:latin typeface="Arial" panose="020B0604020202020204" pitchFamily="34" charset="0"/>
                <a:cs typeface="Arial" panose="020B0604020202020204" pitchFamily="34" charset="0"/>
              </a:rPr>
              <a:t>Bill Kesack</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Senior Project Manager</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Environmental Compliance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a:extLst>
              <a:ext uri="{FF2B5EF4-FFF2-40B4-BE49-F238E27FC236}">
                <a16:creationId xmlns:a16="http://schemas.microsoft.com/office/drawing/2014/main" id="{011C7014-F22B-4803-929A-E5225D808843}"/>
              </a:ext>
            </a:extLst>
          </p:cNvPr>
          <p:cNvSpPr>
            <a:spLocks noGrp="1" noChangeArrowheads="1"/>
          </p:cNvSpPr>
          <p:nvPr>
            <p:ph type="title"/>
          </p:nvPr>
        </p:nvSpPr>
        <p:spPr/>
        <p:txBody>
          <a:bodyPr/>
          <a:lstStyle/>
          <a:p>
            <a:r>
              <a:rPr lang="en-US" dirty="0"/>
              <a:t>Hazmat Terminology</a:t>
            </a:r>
          </a:p>
        </p:txBody>
      </p:sp>
      <p:sp>
        <p:nvSpPr>
          <p:cNvPr id="19459" name="Rectangle 1027">
            <a:extLst>
              <a:ext uri="{FF2B5EF4-FFF2-40B4-BE49-F238E27FC236}">
                <a16:creationId xmlns:a16="http://schemas.microsoft.com/office/drawing/2014/main" id="{91BE6CD3-55EB-4DD9-9EE3-DE8A434C2507}"/>
              </a:ext>
            </a:extLst>
          </p:cNvPr>
          <p:cNvSpPr>
            <a:spLocks noGrp="1" noChangeArrowheads="1"/>
          </p:cNvSpPr>
          <p:nvPr>
            <p:ph idx="4294967295"/>
          </p:nvPr>
        </p:nvSpPr>
        <p:spPr>
          <a:xfrm>
            <a:off x="894080" y="1730375"/>
            <a:ext cx="8229600" cy="4572000"/>
          </a:xfrm>
        </p:spPr>
        <p:txBody>
          <a:bodyPr/>
          <a:lstStyle/>
          <a:p>
            <a:pPr eaLnBrk="1" hangingPunct="1">
              <a:buClr>
                <a:schemeClr val="accent6"/>
              </a:buClr>
            </a:pPr>
            <a:r>
              <a:rPr lang="en-US" altLang="en-US" sz="2400" u="sng" dirty="0"/>
              <a:t>Hazardous Material (hazmat</a:t>
            </a:r>
            <a:r>
              <a:rPr lang="en-US" altLang="en-US" sz="2400" dirty="0"/>
              <a:t>) - substance or material that can pose an unreasonable risk to </a:t>
            </a:r>
            <a:r>
              <a:rPr lang="en-US" altLang="en-US" sz="2400" u="sng" dirty="0"/>
              <a:t>health,</a:t>
            </a:r>
            <a:r>
              <a:rPr lang="en-US" altLang="en-US" sz="2400" dirty="0"/>
              <a:t> </a:t>
            </a:r>
            <a:r>
              <a:rPr lang="en-US" altLang="en-US" sz="2400" u="sng" dirty="0"/>
              <a:t>safety,</a:t>
            </a:r>
            <a:r>
              <a:rPr lang="en-US" altLang="en-US" sz="2400" dirty="0"/>
              <a:t> and </a:t>
            </a:r>
            <a:r>
              <a:rPr lang="en-US" altLang="en-US" sz="2400" u="sng" dirty="0"/>
              <a:t>property</a:t>
            </a:r>
            <a:r>
              <a:rPr lang="en-US" altLang="en-US" sz="2400" dirty="0"/>
              <a:t> when transported in commerce.</a:t>
            </a:r>
          </a:p>
          <a:p>
            <a:pPr eaLnBrk="1" hangingPunct="1">
              <a:buClr>
                <a:schemeClr val="accent6"/>
              </a:buClr>
            </a:pPr>
            <a:endParaRPr lang="en-US" altLang="en-US" sz="2400" dirty="0"/>
          </a:p>
          <a:p>
            <a:pPr eaLnBrk="1" hangingPunct="1">
              <a:buClr>
                <a:schemeClr val="accent6"/>
              </a:buClr>
            </a:pPr>
            <a:r>
              <a:rPr lang="en-US" altLang="en-US" sz="2400" u="sng" dirty="0"/>
              <a:t>Hazardous Waste</a:t>
            </a:r>
            <a:r>
              <a:rPr lang="en-US" altLang="en-US" sz="2400" dirty="0"/>
              <a:t> – any material that is subject to the Hazardous Waste Manifest Requirements of the EPA specified in 40 CFR Part 262. </a:t>
            </a:r>
          </a:p>
          <a:p>
            <a:pPr lvl="1" eaLnBrk="1" hangingPunct="1">
              <a:buClr>
                <a:schemeClr val="accent6"/>
              </a:buClr>
            </a:pPr>
            <a:r>
              <a:rPr lang="en-US" altLang="en-US" sz="2400" dirty="0"/>
              <a:t>If it is a hazardous waste, it is also a hazardous material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C159285-4A91-4A42-AC99-3390B388448B}"/>
              </a:ext>
            </a:extLst>
          </p:cNvPr>
          <p:cNvSpPr>
            <a:spLocks noGrp="1" noChangeArrowheads="1"/>
          </p:cNvSpPr>
          <p:nvPr>
            <p:ph type="title"/>
          </p:nvPr>
        </p:nvSpPr>
        <p:spPr/>
        <p:txBody>
          <a:bodyPr/>
          <a:lstStyle/>
          <a:p>
            <a:r>
              <a:rPr lang="en-US" dirty="0"/>
              <a:t>Label Placement</a:t>
            </a:r>
          </a:p>
        </p:txBody>
      </p:sp>
      <p:sp>
        <p:nvSpPr>
          <p:cNvPr id="27656" name="Rectangle 8">
            <a:extLst>
              <a:ext uri="{FF2B5EF4-FFF2-40B4-BE49-F238E27FC236}">
                <a16:creationId xmlns:a16="http://schemas.microsoft.com/office/drawing/2014/main" id="{5CEC36BA-E897-49F2-A1A0-59123F7AB772}"/>
              </a:ext>
            </a:extLst>
          </p:cNvPr>
          <p:cNvSpPr>
            <a:spLocks noGrp="1" noChangeArrowheads="1"/>
          </p:cNvSpPr>
          <p:nvPr>
            <p:ph type="body" sz="half" idx="4294967295"/>
          </p:nvPr>
        </p:nvSpPr>
        <p:spPr>
          <a:xfrm>
            <a:off x="610115" y="1605799"/>
            <a:ext cx="7924800" cy="3967480"/>
          </a:xfrm>
        </p:spPr>
        <p:txBody>
          <a:bodyPr>
            <a:noAutofit/>
          </a:bodyPr>
          <a:lstStyle/>
          <a:p>
            <a:pPr>
              <a:lnSpc>
                <a:spcPct val="90000"/>
              </a:lnSpc>
              <a:spcBef>
                <a:spcPct val="60000"/>
              </a:spcBef>
              <a:spcAft>
                <a:spcPts val="1800"/>
              </a:spcAft>
              <a:buClr>
                <a:schemeClr val="accent6"/>
              </a:buClr>
              <a:buFont typeface="Wingdings" panose="05000000000000000000" pitchFamily="2" charset="2"/>
              <a:buChar char="§"/>
              <a:defRPr/>
            </a:pPr>
            <a:r>
              <a:rPr lang="en-US" sz="2800" dirty="0"/>
              <a:t>Printed or affixed to the outside surface of the package, </a:t>
            </a:r>
            <a:r>
              <a:rPr lang="en-US" sz="2800" i="1" dirty="0"/>
              <a:t>not on the bottom</a:t>
            </a:r>
            <a:r>
              <a:rPr lang="en-US" sz="2800" dirty="0"/>
              <a:t>.</a:t>
            </a:r>
          </a:p>
          <a:p>
            <a:pPr>
              <a:lnSpc>
                <a:spcPct val="90000"/>
              </a:lnSpc>
              <a:spcBef>
                <a:spcPct val="60000"/>
              </a:spcBef>
              <a:spcAft>
                <a:spcPts val="1800"/>
              </a:spcAft>
              <a:buClr>
                <a:schemeClr val="accent6"/>
              </a:buClr>
              <a:buFont typeface="Wingdings" panose="05000000000000000000" pitchFamily="2" charset="2"/>
              <a:buChar char="§"/>
              <a:defRPr/>
            </a:pPr>
            <a:r>
              <a:rPr lang="en-US" sz="2800" dirty="0"/>
              <a:t>Not be hidden or concealed.</a:t>
            </a:r>
          </a:p>
          <a:p>
            <a:pPr>
              <a:lnSpc>
                <a:spcPct val="90000"/>
              </a:lnSpc>
              <a:spcBef>
                <a:spcPct val="60000"/>
              </a:spcBef>
              <a:spcAft>
                <a:spcPts val="1800"/>
              </a:spcAft>
              <a:buClr>
                <a:schemeClr val="accent6"/>
              </a:buClr>
              <a:buFont typeface="Wingdings" panose="05000000000000000000" pitchFamily="2" charset="2"/>
              <a:buChar char="§"/>
              <a:defRPr/>
            </a:pPr>
            <a:r>
              <a:rPr lang="en-US" sz="2800" dirty="0"/>
              <a:t>Placed on a background of contrasting color or have a dotted or solid line outer border.</a:t>
            </a:r>
          </a:p>
          <a:p>
            <a:pPr>
              <a:lnSpc>
                <a:spcPct val="90000"/>
              </a:lnSpc>
              <a:spcBef>
                <a:spcPct val="60000"/>
              </a:spcBef>
              <a:spcAft>
                <a:spcPts val="1800"/>
              </a:spcAft>
              <a:buClr>
                <a:schemeClr val="accent6"/>
              </a:buClr>
              <a:buFont typeface="Wingdings" panose="05000000000000000000" pitchFamily="2" charset="2"/>
              <a:buChar char="§"/>
              <a:defRPr/>
            </a:pPr>
            <a:r>
              <a:rPr lang="en-US" sz="2800" dirty="0"/>
              <a:t>Label must be place on the same side and near the proper shipping name, when possible.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3"/>
          </p:nvPr>
        </p:nvSpPr>
        <p:spPr>
          <a:xfrm>
            <a:off x="983340" y="1118674"/>
            <a:ext cx="9177697" cy="5524722"/>
          </a:xfrm>
        </p:spPr>
        <p:txBody>
          <a:bodyPr>
            <a:normAutofit/>
          </a:bodyPr>
          <a:lstStyle/>
          <a:p>
            <a:r>
              <a:rPr lang="en-US" sz="2200" dirty="0"/>
              <a:t>If one or more packages are unitized (e.g., palletized/shrink-wrapped together), it is important to ensure that the hazardous materials are compatible with one another for transport, and that the hazards associated with the dangerous goods are clearly communicated when packaged.</a:t>
            </a:r>
          </a:p>
          <a:p>
            <a:r>
              <a:rPr lang="en-US" sz="2200" dirty="0"/>
              <a:t>When hazardous materials packages are put onto skids or pallets and banded, shrink-wrapped or stretch-wrapped, the packages should be oriented so that the marks and labels are facing outward to ensure visibility.</a:t>
            </a:r>
          </a:p>
        </p:txBody>
      </p:sp>
      <p:sp>
        <p:nvSpPr>
          <p:cNvPr id="2" name="Title 1"/>
          <p:cNvSpPr>
            <a:spLocks noGrp="1"/>
          </p:cNvSpPr>
          <p:nvPr>
            <p:ph type="title"/>
          </p:nvPr>
        </p:nvSpPr>
        <p:spPr/>
        <p:txBody>
          <a:bodyPr/>
          <a:lstStyle/>
          <a:p>
            <a:r>
              <a:rPr lang="en-US" dirty="0"/>
              <a:t>Unit Loads</a:t>
            </a:r>
          </a:p>
        </p:txBody>
      </p:sp>
      <p:pic>
        <p:nvPicPr>
          <p:cNvPr id="3" name="Picture 2"/>
          <p:cNvPicPr>
            <a:picLocks noChangeAspect="1"/>
          </p:cNvPicPr>
          <p:nvPr/>
        </p:nvPicPr>
        <p:blipFill rotWithShape="1">
          <a:blip r:embed="rId2"/>
          <a:srcRect l="53495" t="46358" r="24387" b="15781"/>
          <a:stretch/>
        </p:blipFill>
        <p:spPr>
          <a:xfrm>
            <a:off x="6550090" y="4021493"/>
            <a:ext cx="2696547" cy="2444621"/>
          </a:xfrm>
          <a:prstGeom prst="rect">
            <a:avLst/>
          </a:prstGeom>
        </p:spPr>
      </p:pic>
      <p:sp>
        <p:nvSpPr>
          <p:cNvPr id="6" name="TextBox 5"/>
          <p:cNvSpPr txBox="1"/>
          <p:nvPr/>
        </p:nvSpPr>
        <p:spPr>
          <a:xfrm rot="20247807">
            <a:off x="2890685" y="4798142"/>
            <a:ext cx="2418734" cy="523220"/>
          </a:xfrm>
          <a:prstGeom prst="rect">
            <a:avLst/>
          </a:prstGeom>
          <a:noFill/>
        </p:spPr>
        <p:txBody>
          <a:bodyPr wrap="square" rtlCol="0">
            <a:spAutoFit/>
          </a:bodyPr>
          <a:lstStyle/>
          <a:p>
            <a:r>
              <a:rPr lang="en-US" sz="2800" b="1" dirty="0">
                <a:solidFill>
                  <a:srgbClr val="FF0000"/>
                </a:solidFill>
                <a:latin typeface="Arial Black" panose="020B0A04020102020204" pitchFamily="34" charset="0"/>
              </a:rPr>
              <a:t>OVERPACK</a:t>
            </a:r>
          </a:p>
        </p:txBody>
      </p:sp>
    </p:spTree>
    <p:extLst>
      <p:ext uri="{BB962C8B-B14F-4D97-AF65-F5344CB8AC3E}">
        <p14:creationId xmlns:p14="http://schemas.microsoft.com/office/powerpoint/2010/main" val="33694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overpacks</a:t>
            </a:r>
          </a:p>
        </p:txBody>
      </p:sp>
      <p:sp>
        <p:nvSpPr>
          <p:cNvPr id="4" name="Content Placeholder 3"/>
          <p:cNvSpPr>
            <a:spLocks noGrp="1"/>
          </p:cNvSpPr>
          <p:nvPr>
            <p:ph sz="half" idx="4294967295"/>
          </p:nvPr>
        </p:nvSpPr>
        <p:spPr>
          <a:xfrm>
            <a:off x="0" y="1114425"/>
            <a:ext cx="5756275" cy="5076825"/>
          </a:xfrm>
          <a:prstGeom prst="rect">
            <a:avLst/>
          </a:prstGeom>
        </p:spPr>
        <p:txBody>
          <a:bodyPr>
            <a:normAutofit lnSpcReduction="10000"/>
          </a:bodyPr>
          <a:lstStyle/>
          <a:p>
            <a:pPr>
              <a:buClr>
                <a:schemeClr val="accent6"/>
              </a:buClr>
            </a:pPr>
            <a:r>
              <a:rPr lang="en-US" sz="2000" dirty="0"/>
              <a:t>Overpacks are larger packagings, such as pallet boxes or returnable packagings, which one or more hazardous materials or unit loads of hazardous materials where the labels and marks are not clearly visible.</a:t>
            </a:r>
          </a:p>
          <a:p>
            <a:pPr>
              <a:buClr>
                <a:schemeClr val="accent6"/>
              </a:buClr>
            </a:pPr>
            <a:r>
              <a:rPr lang="en-US" sz="2000" dirty="0"/>
              <a:t>Overpacks are generally used to consolidate one or more hazardous materials or other non-hazardous items to protect them while in transit or make it easier to handle.</a:t>
            </a:r>
          </a:p>
          <a:p>
            <a:pPr algn="just">
              <a:buClr>
                <a:schemeClr val="accent6"/>
              </a:buClr>
            </a:pPr>
            <a:r>
              <a:rPr lang="en-US" sz="2000" dirty="0"/>
              <a:t>Examples of overpacks are one or more packages:</a:t>
            </a:r>
          </a:p>
          <a:p>
            <a:pPr marL="781200" lvl="1" indent="-457200" algn="just">
              <a:buClr>
                <a:schemeClr val="accent6"/>
              </a:buClr>
              <a:buAutoNum type="arabicPeriod"/>
            </a:pPr>
            <a:r>
              <a:rPr lang="en-US" dirty="0"/>
              <a:t>Placed or stacked onto a load board such as a pallet and secured by strapping, shrink wrapping, stretch wrapping, or other suitable means; or</a:t>
            </a:r>
          </a:p>
          <a:p>
            <a:pPr marL="781200" lvl="1" indent="-457200" algn="just">
              <a:buClr>
                <a:schemeClr val="accent6"/>
              </a:buClr>
              <a:buAutoNum type="arabicPeriod"/>
            </a:pPr>
            <a:r>
              <a:rPr lang="en-US" dirty="0"/>
              <a:t>Placed in a protective outer packaging such as a box or crate</a:t>
            </a:r>
          </a:p>
          <a:p>
            <a:pPr>
              <a:buClr>
                <a:schemeClr val="accent6"/>
              </a:buClr>
            </a:pPr>
            <a:endParaRPr lang="en-US" sz="2000" dirty="0"/>
          </a:p>
        </p:txBody>
      </p:sp>
      <p:pic>
        <p:nvPicPr>
          <p:cNvPr id="3" name="Picture 2"/>
          <p:cNvPicPr>
            <a:picLocks noChangeAspect="1"/>
          </p:cNvPicPr>
          <p:nvPr/>
        </p:nvPicPr>
        <p:blipFill rotWithShape="1">
          <a:blip r:embed="rId2"/>
          <a:srcRect l="23565" t="41769" r="43681" b="13469"/>
          <a:stretch/>
        </p:blipFill>
        <p:spPr>
          <a:xfrm>
            <a:off x="7222239" y="1710448"/>
            <a:ext cx="3993502" cy="3069772"/>
          </a:xfrm>
          <a:prstGeom prst="rect">
            <a:avLst/>
          </a:prstGeom>
        </p:spPr>
      </p:pic>
    </p:spTree>
    <p:extLst>
      <p:ext uri="{BB962C8B-B14F-4D97-AF65-F5344CB8AC3E}">
        <p14:creationId xmlns:p14="http://schemas.microsoft.com/office/powerpoint/2010/main" val="2086135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84F77-802D-4150-9FF1-D65DD9671433}"/>
              </a:ext>
            </a:extLst>
          </p:cNvPr>
          <p:cNvSpPr>
            <a:spLocks noGrp="1"/>
          </p:cNvSpPr>
          <p:nvPr>
            <p:ph type="title"/>
          </p:nvPr>
        </p:nvSpPr>
        <p:spPr/>
        <p:txBody>
          <a:bodyPr/>
          <a:lstStyle/>
          <a:p>
            <a:r>
              <a:rPr lang="en-US" dirty="0"/>
              <a:t>Markings (172.300 Subpart D)</a:t>
            </a:r>
          </a:p>
        </p:txBody>
      </p:sp>
      <p:pic>
        <p:nvPicPr>
          <p:cNvPr id="94211" name="Picture 3">
            <a:extLst>
              <a:ext uri="{FF2B5EF4-FFF2-40B4-BE49-F238E27FC236}">
                <a16:creationId xmlns:a16="http://schemas.microsoft.com/office/drawing/2014/main" id="{E29BC88F-A218-4047-8496-A2EFD0BE260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33908" t="14136" r="32014" b="6734"/>
          <a:stretch>
            <a:fillRect/>
          </a:stretch>
        </p:blipFill>
        <p:spPr>
          <a:xfrm>
            <a:off x="0" y="1643063"/>
            <a:ext cx="3352800" cy="4376737"/>
          </a:xfrm>
          <a:noFill/>
        </p:spPr>
      </p:pic>
      <p:pic>
        <p:nvPicPr>
          <p:cNvPr id="94212" name="Picture 2">
            <a:extLst>
              <a:ext uri="{FF2B5EF4-FFF2-40B4-BE49-F238E27FC236}">
                <a16:creationId xmlns:a16="http://schemas.microsoft.com/office/drawing/2014/main" id="{EAF1D0E2-C294-4DE0-AD3A-A77E38DE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968" t="15625" r="32063" b="7292"/>
          <a:stretch>
            <a:fillRect/>
          </a:stretch>
        </p:blipFill>
        <p:spPr bwMode="auto">
          <a:xfrm>
            <a:off x="1097902" y="1094532"/>
            <a:ext cx="4053432" cy="517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a:srcRect l="9720" t="15510" r="59974" b="15102"/>
          <a:stretch/>
        </p:blipFill>
        <p:spPr>
          <a:xfrm>
            <a:off x="5318450" y="1094531"/>
            <a:ext cx="4016420" cy="51726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a:extLst>
              <a:ext uri="{FF2B5EF4-FFF2-40B4-BE49-F238E27FC236}">
                <a16:creationId xmlns:a16="http://schemas.microsoft.com/office/drawing/2014/main" id="{0EBBA104-DD8D-4826-90AE-0E617A916219}"/>
              </a:ext>
            </a:extLst>
          </p:cNvPr>
          <p:cNvSpPr>
            <a:spLocks noGrp="1" noChangeArrowheads="1"/>
          </p:cNvSpPr>
          <p:nvPr>
            <p:ph type="title"/>
          </p:nvPr>
        </p:nvSpPr>
        <p:spPr/>
        <p:txBody>
          <a:bodyPr/>
          <a:lstStyle/>
          <a:p>
            <a:r>
              <a:rPr lang="en-US" dirty="0"/>
              <a:t>Markings (172.300 Subpart D)</a:t>
            </a:r>
          </a:p>
        </p:txBody>
      </p:sp>
      <p:sp>
        <p:nvSpPr>
          <p:cNvPr id="93186" name="Rectangle 1027">
            <a:extLst>
              <a:ext uri="{FF2B5EF4-FFF2-40B4-BE49-F238E27FC236}">
                <a16:creationId xmlns:a16="http://schemas.microsoft.com/office/drawing/2014/main" id="{0BB10790-5F54-41DE-BCC5-74444609F572}"/>
              </a:ext>
            </a:extLst>
          </p:cNvPr>
          <p:cNvSpPr>
            <a:spLocks noGrp="1" noChangeArrowheads="1"/>
          </p:cNvSpPr>
          <p:nvPr>
            <p:ph idx="4294967295"/>
          </p:nvPr>
        </p:nvSpPr>
        <p:spPr>
          <a:xfrm>
            <a:off x="800101" y="1579880"/>
            <a:ext cx="6172200" cy="4572000"/>
          </a:xfrm>
        </p:spPr>
        <p:txBody>
          <a:bodyPr>
            <a:normAutofit/>
          </a:bodyPr>
          <a:lstStyle/>
          <a:p>
            <a:pPr marL="406908" indent="-342900">
              <a:lnSpc>
                <a:spcPct val="90000"/>
              </a:lnSpc>
              <a:spcAft>
                <a:spcPts val="0"/>
              </a:spcAft>
              <a:buClr>
                <a:schemeClr val="accent6"/>
              </a:buClr>
              <a:buFont typeface="Wingdings" panose="05000000000000000000" pitchFamily="2" charset="2"/>
              <a:buChar char="§"/>
              <a:defRPr/>
            </a:pPr>
            <a:r>
              <a:rPr lang="en-US" altLang="en-US" sz="2000" dirty="0"/>
              <a:t>Markings are any information required on the exterior of the package, except labels and placards. </a:t>
            </a:r>
          </a:p>
          <a:p>
            <a:pPr marL="406908" indent="-342900">
              <a:lnSpc>
                <a:spcPct val="90000"/>
              </a:lnSpc>
              <a:spcAft>
                <a:spcPts val="0"/>
              </a:spcAft>
              <a:buClr>
                <a:schemeClr val="accent6"/>
              </a:buClr>
              <a:buFont typeface="Wingdings" panose="05000000000000000000" pitchFamily="2" charset="2"/>
              <a:buChar char="§"/>
              <a:defRPr/>
            </a:pPr>
            <a:r>
              <a:rPr lang="en-US" altLang="en-US" sz="2000" dirty="0"/>
              <a:t>Provide additional and more specific information about the hazmat.</a:t>
            </a:r>
          </a:p>
          <a:p>
            <a:pPr marL="406908" indent="-342900">
              <a:lnSpc>
                <a:spcPct val="90000"/>
              </a:lnSpc>
              <a:spcAft>
                <a:spcPts val="0"/>
              </a:spcAft>
              <a:buClr>
                <a:schemeClr val="accent6"/>
              </a:buClr>
              <a:buFont typeface="Wingdings" panose="05000000000000000000" pitchFamily="2" charset="2"/>
              <a:buChar char="§"/>
              <a:defRPr/>
            </a:pPr>
            <a:r>
              <a:rPr lang="en-US" altLang="en-US" sz="2000" dirty="0"/>
              <a:t>Must be:</a:t>
            </a:r>
          </a:p>
          <a:p>
            <a:pPr marL="859860" lvl="1" indent="-342900">
              <a:lnSpc>
                <a:spcPct val="90000"/>
              </a:lnSpc>
              <a:spcAft>
                <a:spcPts val="0"/>
              </a:spcAft>
              <a:buClr>
                <a:schemeClr val="accent6"/>
              </a:buClr>
              <a:buFont typeface="Wingdings" panose="05000000000000000000" pitchFamily="2" charset="2"/>
              <a:buChar char="§"/>
              <a:defRPr/>
            </a:pPr>
            <a:r>
              <a:rPr lang="en-US" altLang="en-US" sz="2000" dirty="0"/>
              <a:t>Durable</a:t>
            </a:r>
          </a:p>
          <a:p>
            <a:pPr marL="859860" lvl="1" indent="-342900">
              <a:lnSpc>
                <a:spcPct val="90000"/>
              </a:lnSpc>
              <a:spcAft>
                <a:spcPts val="0"/>
              </a:spcAft>
              <a:buClr>
                <a:schemeClr val="accent6"/>
              </a:buClr>
              <a:buFont typeface="Wingdings" panose="05000000000000000000" pitchFamily="2" charset="2"/>
              <a:buChar char="§"/>
              <a:defRPr/>
            </a:pPr>
            <a:r>
              <a:rPr lang="en-US" altLang="en-US" sz="2000" dirty="0"/>
              <a:t>In English</a:t>
            </a:r>
          </a:p>
          <a:p>
            <a:pPr marL="859860" lvl="1" indent="-342900">
              <a:lnSpc>
                <a:spcPct val="90000"/>
              </a:lnSpc>
              <a:spcAft>
                <a:spcPts val="0"/>
              </a:spcAft>
              <a:buClr>
                <a:schemeClr val="accent6"/>
              </a:buClr>
              <a:buFont typeface="Wingdings" panose="05000000000000000000" pitchFamily="2" charset="2"/>
              <a:buChar char="§"/>
              <a:defRPr/>
            </a:pPr>
            <a:r>
              <a:rPr lang="en-US" altLang="en-US" sz="2000" dirty="0"/>
              <a:t>Printed on or affixed to the surface of the package</a:t>
            </a:r>
          </a:p>
          <a:p>
            <a:pPr marL="859860" lvl="1" indent="-342900">
              <a:lnSpc>
                <a:spcPct val="90000"/>
              </a:lnSpc>
              <a:spcAft>
                <a:spcPts val="0"/>
              </a:spcAft>
              <a:buClr>
                <a:schemeClr val="accent6"/>
              </a:buClr>
              <a:buFont typeface="Wingdings" panose="05000000000000000000" pitchFamily="2" charset="2"/>
              <a:buChar char="§"/>
              <a:defRPr/>
            </a:pPr>
            <a:r>
              <a:rPr lang="en-US" altLang="en-US" sz="2000" dirty="0"/>
              <a:t>Contrast with the background (i.e. black letters on a white box)</a:t>
            </a:r>
          </a:p>
          <a:p>
            <a:pPr marL="859860" lvl="1" indent="-342900">
              <a:lnSpc>
                <a:spcPct val="90000"/>
              </a:lnSpc>
              <a:spcAft>
                <a:spcPts val="0"/>
              </a:spcAft>
              <a:buClr>
                <a:schemeClr val="accent6"/>
              </a:buClr>
              <a:buFont typeface="Wingdings" panose="05000000000000000000" pitchFamily="2" charset="2"/>
              <a:buChar char="§"/>
              <a:defRPr/>
            </a:pPr>
            <a:r>
              <a:rPr lang="en-US" altLang="en-US" sz="2000" dirty="0"/>
              <a:t>Not covered in any way.</a:t>
            </a:r>
          </a:p>
          <a:p>
            <a:pPr marL="859860" lvl="1" indent="-342900">
              <a:lnSpc>
                <a:spcPct val="90000"/>
              </a:lnSpc>
              <a:spcAft>
                <a:spcPts val="0"/>
              </a:spcAft>
              <a:buClr>
                <a:schemeClr val="accent6"/>
              </a:buClr>
              <a:buFont typeface="Wingdings" panose="05000000000000000000" pitchFamily="2" charset="2"/>
              <a:buChar char="§"/>
              <a:defRPr/>
            </a:pPr>
            <a:r>
              <a:rPr lang="en-US" altLang="en-US" sz="2000" dirty="0"/>
              <a:t>Detached from other advertising.</a:t>
            </a:r>
          </a:p>
        </p:txBody>
      </p:sp>
      <p:pic>
        <p:nvPicPr>
          <p:cNvPr id="95236" name="Picture 4" descr="WMNJ8">
            <a:extLst>
              <a:ext uri="{FF2B5EF4-FFF2-40B4-BE49-F238E27FC236}">
                <a16:creationId xmlns:a16="http://schemas.microsoft.com/office/drawing/2014/main" id="{0EA1D5FE-2694-44DC-BDEA-B2E844E0C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3716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7" descr="This End Up - Orientation Arrows Package Marking - Paper, Red Ink ...">
            <a:extLst>
              <a:ext uri="{FF2B5EF4-FFF2-40B4-BE49-F238E27FC236}">
                <a16:creationId xmlns:a16="http://schemas.microsoft.com/office/drawing/2014/main" id="{EB435B88-2429-4DD2-A51B-1BCC6349D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13" r="13515"/>
          <a:stretch>
            <a:fillRect/>
          </a:stretch>
        </p:blipFill>
        <p:spPr bwMode="auto">
          <a:xfrm>
            <a:off x="8473281" y="4138288"/>
            <a:ext cx="141763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a:extLst>
              <a:ext uri="{FF2B5EF4-FFF2-40B4-BE49-F238E27FC236}">
                <a16:creationId xmlns:a16="http://schemas.microsoft.com/office/drawing/2014/main" id="{53B78C8A-ACA6-4A2A-8EC8-65F12175D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382" t="17708" r="31479" b="6250"/>
          <a:stretch>
            <a:fillRect/>
          </a:stretch>
        </p:blipFill>
        <p:spPr bwMode="auto">
          <a:xfrm>
            <a:off x="3429001" y="40641"/>
            <a:ext cx="5387975" cy="648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Labels on IBCs</a:t>
            </a:r>
          </a:p>
        </p:txBody>
      </p:sp>
      <p:sp>
        <p:nvSpPr>
          <p:cNvPr id="3" name="TextBox 2"/>
          <p:cNvSpPr txBox="1"/>
          <p:nvPr/>
        </p:nvSpPr>
        <p:spPr>
          <a:xfrm>
            <a:off x="368968" y="1251284"/>
            <a:ext cx="5913845" cy="5016758"/>
          </a:xfrm>
          <a:prstGeom prst="rect">
            <a:avLst/>
          </a:prstGeom>
          <a:noFill/>
        </p:spPr>
        <p:txBody>
          <a:bodyPr wrap="square" rtlCol="0">
            <a:spAutoFit/>
          </a:bodyPr>
          <a:lstStyle/>
          <a:p>
            <a:pPr lvl="0" fontAlgn="base"/>
            <a:r>
              <a:rPr lang="en-US" sz="3200" dirty="0">
                <a:latin typeface="Arial" panose="020B0604020202020204" pitchFamily="34" charset="0"/>
                <a:cs typeface="Arial" panose="020B0604020202020204" pitchFamily="34" charset="0"/>
              </a:rPr>
              <a:t>§172.406(a)(1)(ii):  HazMat label – if displayed – must be on the same surface of the package and near the proper shipping name marking.</a:t>
            </a:r>
          </a:p>
          <a:p>
            <a:pPr lvl="0" fontAlgn="base"/>
            <a:endParaRPr lang="en-US" sz="3200" dirty="0">
              <a:latin typeface="Arial" panose="020B0604020202020204" pitchFamily="34" charset="0"/>
              <a:cs typeface="Arial" panose="020B0604020202020204" pitchFamily="34" charset="0"/>
            </a:endParaRPr>
          </a:p>
          <a:p>
            <a:pPr lvl="0" fontAlgn="base"/>
            <a:r>
              <a:rPr lang="en-US" sz="3200" dirty="0">
                <a:latin typeface="Arial" panose="020B0604020202020204" pitchFamily="34" charset="0"/>
                <a:cs typeface="Arial" panose="020B0604020202020204" pitchFamily="34" charset="0"/>
              </a:rPr>
              <a:t>§172.406(e)(6):  Duplicate labels must be displayed on at least two sides of an IBC with a capacity of ≥1.8 m3 (475 gals).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263" y="476045"/>
            <a:ext cx="2581582" cy="34421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813" y="1991441"/>
            <a:ext cx="3008671" cy="4011561"/>
          </a:xfrm>
          <a:prstGeom prst="rect">
            <a:avLst/>
          </a:prstGeom>
        </p:spPr>
      </p:pic>
    </p:spTree>
    <p:extLst>
      <p:ext uri="{BB962C8B-B14F-4D97-AF65-F5344CB8AC3E}">
        <p14:creationId xmlns:p14="http://schemas.microsoft.com/office/powerpoint/2010/main" val="1220966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26">
            <a:extLst>
              <a:ext uri="{FF2B5EF4-FFF2-40B4-BE49-F238E27FC236}">
                <a16:creationId xmlns:a16="http://schemas.microsoft.com/office/drawing/2014/main" id="{F9E4E46E-9E7F-4A06-A744-F4D378BEA1A9}"/>
              </a:ext>
            </a:extLst>
          </p:cNvPr>
          <p:cNvSpPr>
            <a:spLocks noGrp="1" noChangeArrowheads="1"/>
          </p:cNvSpPr>
          <p:nvPr>
            <p:ph type="title"/>
          </p:nvPr>
        </p:nvSpPr>
        <p:spPr/>
        <p:txBody>
          <a:bodyPr/>
          <a:lstStyle/>
          <a:p>
            <a:r>
              <a:rPr lang="en-US" dirty="0"/>
              <a:t>Required Markings (Bulk)</a:t>
            </a:r>
          </a:p>
        </p:txBody>
      </p:sp>
      <p:sp>
        <p:nvSpPr>
          <p:cNvPr id="95235" name="Rectangle 1027">
            <a:extLst>
              <a:ext uri="{FF2B5EF4-FFF2-40B4-BE49-F238E27FC236}">
                <a16:creationId xmlns:a16="http://schemas.microsoft.com/office/drawing/2014/main" id="{09210643-D5C3-455B-B576-314492FDCDDB}"/>
              </a:ext>
            </a:extLst>
          </p:cNvPr>
          <p:cNvSpPr>
            <a:spLocks noGrp="1" noChangeArrowheads="1"/>
          </p:cNvSpPr>
          <p:nvPr>
            <p:ph type="body" sz="half" idx="4294967295"/>
          </p:nvPr>
        </p:nvSpPr>
        <p:spPr>
          <a:xfrm>
            <a:off x="218228" y="1075508"/>
            <a:ext cx="8981756" cy="5181600"/>
          </a:xfrm>
        </p:spPr>
        <p:txBody>
          <a:bodyPr lIns="92075" tIns="46038" rIns="92075" bIns="46038">
            <a:noAutofit/>
          </a:bodyPr>
          <a:lstStyle/>
          <a:p>
            <a:pPr marL="0" indent="0">
              <a:buNone/>
            </a:pPr>
            <a:r>
              <a:rPr lang="en-US" b="1" dirty="0"/>
              <a:t>49 CFR § 172.332 - Identification number markings</a:t>
            </a:r>
          </a:p>
          <a:p>
            <a:pPr>
              <a:buClr>
                <a:schemeClr val="accent6"/>
              </a:buClr>
            </a:pPr>
            <a:r>
              <a:rPr lang="en-US" sz="1600" dirty="0"/>
              <a:t>(c) Placards. Display of an identification number on a hazard warning placard shall be in conformance with the following: </a:t>
            </a:r>
          </a:p>
          <a:p>
            <a:pPr lvl="1">
              <a:buClr>
                <a:schemeClr val="accent6"/>
              </a:buClr>
            </a:pPr>
            <a:r>
              <a:rPr lang="en-US" sz="1400" dirty="0"/>
              <a:t>(1) The identification number shall be displayed across the center area of the placard in 88 mm (3.5 inches) black Alpine Gothic or Alternate Gothic No. 3 numerals on a white background 100 mm (3.9 inches) high and approximately 215 mm (8.5 inches) wide and may be outlined with a </a:t>
            </a:r>
            <a:r>
              <a:rPr lang="en-US" sz="1400" dirty="0">
                <a:hlinkClick r:id="rId3"/>
              </a:rPr>
              <a:t>solid</a:t>
            </a:r>
            <a:r>
              <a:rPr lang="en-US" sz="1400" dirty="0"/>
              <a:t> or dotted line border. </a:t>
            </a:r>
          </a:p>
          <a:p>
            <a:pPr lvl="1">
              <a:buClr>
                <a:schemeClr val="accent6"/>
              </a:buClr>
            </a:pPr>
            <a:r>
              <a:rPr lang="en-US" sz="1400" dirty="0"/>
              <a:t>(2) The top of the 100 mm (3.9 inches) high white background shall be approximately 40 mm (1.6 inches) above the placard horizontal center line. </a:t>
            </a:r>
          </a:p>
          <a:p>
            <a:pPr lvl="1">
              <a:buClr>
                <a:schemeClr val="accent6"/>
              </a:buClr>
            </a:pPr>
            <a:r>
              <a:rPr lang="en-US" sz="1400" dirty="0"/>
              <a:t>(3) An identification number may be displayed only on a placard corresponding to the primary </a:t>
            </a:r>
            <a:r>
              <a:rPr lang="en-US" sz="1400" dirty="0">
                <a:hlinkClick r:id="rId4"/>
              </a:rPr>
              <a:t>hazard class</a:t>
            </a:r>
            <a:r>
              <a:rPr lang="en-US" sz="1400" dirty="0"/>
              <a:t> of the </a:t>
            </a:r>
            <a:r>
              <a:rPr lang="en-US" sz="1400" dirty="0">
                <a:hlinkClick r:id="rId5"/>
              </a:rPr>
              <a:t>hazardous material</a:t>
            </a:r>
            <a:r>
              <a:rPr lang="en-US" sz="1400" dirty="0"/>
              <a:t>. </a:t>
            </a:r>
          </a:p>
          <a:p>
            <a:pPr lvl="1">
              <a:buClr>
                <a:schemeClr val="accent6"/>
              </a:buClr>
            </a:pPr>
            <a:r>
              <a:rPr lang="en-US" sz="1400" dirty="0"/>
              <a:t>(4) For a COMBUSTIBLE placard used to display an identification number, the entire background below the white background for the identification number must be white during transportation by rail and may be white during transportation by highway. </a:t>
            </a:r>
          </a:p>
          <a:p>
            <a:pPr lvl="1">
              <a:buClr>
                <a:schemeClr val="accent6"/>
              </a:buClr>
            </a:pPr>
            <a:r>
              <a:rPr lang="en-US" sz="1400" dirty="0"/>
              <a:t>(5) The name of the </a:t>
            </a:r>
            <a:r>
              <a:rPr lang="en-US" sz="1400" dirty="0">
                <a:hlinkClick r:id="rId5"/>
              </a:rPr>
              <a:t>hazardous material</a:t>
            </a:r>
            <a:r>
              <a:rPr lang="en-US" sz="1400" dirty="0"/>
              <a:t> and the </a:t>
            </a:r>
            <a:r>
              <a:rPr lang="en-US" sz="1400" dirty="0">
                <a:hlinkClick r:id="rId4"/>
              </a:rPr>
              <a:t>hazard class</a:t>
            </a:r>
            <a:r>
              <a:rPr lang="en-US" sz="1400" dirty="0"/>
              <a:t> may be shown in letters not more than 18 points high immediately within the upper border of the space on the placard bearing the identification number of the material. </a:t>
            </a:r>
          </a:p>
          <a:p>
            <a:pPr lvl="1">
              <a:buClr>
                <a:schemeClr val="accent6"/>
              </a:buClr>
            </a:pPr>
            <a:r>
              <a:rPr lang="en-US" sz="1400" dirty="0"/>
              <a:t>(6) If an identification number is placed over the word(s) on a placard, the word(s) should be substantially covered to maximize the effectiveness of the identification number. </a:t>
            </a:r>
          </a:p>
        </p:txBody>
      </p:sp>
      <p:pic>
        <p:nvPicPr>
          <p:cNvPr id="98308" name="Picture 3" descr="S_14672V_B">
            <a:extLst>
              <a:ext uri="{FF2B5EF4-FFF2-40B4-BE49-F238E27FC236}">
                <a16:creationId xmlns:a16="http://schemas.microsoft.com/office/drawing/2014/main" id="{AD61A430-5FED-46E9-87D5-17731CA9FD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5978" y="893011"/>
            <a:ext cx="23622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399E-B4CD-41AC-A541-F789770D9BA0}"/>
              </a:ext>
            </a:extLst>
          </p:cNvPr>
          <p:cNvSpPr>
            <a:spLocks noGrp="1"/>
          </p:cNvSpPr>
          <p:nvPr>
            <p:ph type="title"/>
          </p:nvPr>
        </p:nvSpPr>
        <p:spPr/>
        <p:txBody>
          <a:bodyPr/>
          <a:lstStyle/>
          <a:p>
            <a:r>
              <a:rPr lang="en-US" dirty="0"/>
              <a:t>Placards (172.500 Subpart F)</a:t>
            </a:r>
          </a:p>
        </p:txBody>
      </p:sp>
      <p:pic>
        <p:nvPicPr>
          <p:cNvPr id="104451" name="Picture 2">
            <a:extLst>
              <a:ext uri="{FF2B5EF4-FFF2-40B4-BE49-F238E27FC236}">
                <a16:creationId xmlns:a16="http://schemas.microsoft.com/office/drawing/2014/main" id="{3C9AE495-C6D7-4C82-9AFD-0A7DFA3C2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968" t="16667" r="32063" b="6250"/>
          <a:stretch>
            <a:fillRect/>
          </a:stretch>
        </p:blipFill>
        <p:spPr bwMode="auto">
          <a:xfrm>
            <a:off x="523085" y="1206921"/>
            <a:ext cx="3976501" cy="507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3">
            <a:extLst>
              <a:ext uri="{FF2B5EF4-FFF2-40B4-BE49-F238E27FC236}">
                <a16:creationId xmlns:a16="http://schemas.microsoft.com/office/drawing/2014/main" id="{BF851A7C-00EA-4CE4-9A0F-0C849B8C1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187" t="15625" r="32431" b="6250"/>
          <a:stretch>
            <a:fillRect/>
          </a:stretch>
        </p:blipFill>
        <p:spPr bwMode="auto">
          <a:xfrm>
            <a:off x="4862085" y="1203632"/>
            <a:ext cx="3858358" cy="507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a:extLst>
              <a:ext uri="{FF2B5EF4-FFF2-40B4-BE49-F238E27FC236}">
                <a16:creationId xmlns:a16="http://schemas.microsoft.com/office/drawing/2014/main" id="{432225BB-ECD4-4992-9A63-A0B88AA06302}"/>
              </a:ext>
            </a:extLst>
          </p:cNvPr>
          <p:cNvSpPr>
            <a:spLocks noGrp="1" noChangeArrowheads="1"/>
          </p:cNvSpPr>
          <p:nvPr>
            <p:ph type="title"/>
          </p:nvPr>
        </p:nvSpPr>
        <p:spPr/>
        <p:txBody>
          <a:bodyPr/>
          <a:lstStyle/>
          <a:p>
            <a:r>
              <a:rPr lang="en-US" dirty="0"/>
              <a:t>Placards (172.500 Subpart F)</a:t>
            </a:r>
          </a:p>
        </p:txBody>
      </p:sp>
      <p:sp>
        <p:nvSpPr>
          <p:cNvPr id="105475" name="Rectangle 1027">
            <a:extLst>
              <a:ext uri="{FF2B5EF4-FFF2-40B4-BE49-F238E27FC236}">
                <a16:creationId xmlns:a16="http://schemas.microsoft.com/office/drawing/2014/main" id="{CA9A55FF-406E-4034-925A-9DA5E761DA11}"/>
              </a:ext>
            </a:extLst>
          </p:cNvPr>
          <p:cNvSpPr>
            <a:spLocks noGrp="1" noChangeArrowheads="1"/>
          </p:cNvSpPr>
          <p:nvPr>
            <p:ph idx="4294967295"/>
          </p:nvPr>
        </p:nvSpPr>
        <p:spPr>
          <a:xfrm>
            <a:off x="894080" y="1771015"/>
            <a:ext cx="8229600" cy="4572000"/>
          </a:xfrm>
        </p:spPr>
        <p:txBody>
          <a:bodyPr/>
          <a:lstStyle/>
          <a:p>
            <a:pPr eaLnBrk="1" hangingPunct="1">
              <a:spcAft>
                <a:spcPts val="1800"/>
              </a:spcAft>
              <a:buClr>
                <a:schemeClr val="accent6"/>
              </a:buClr>
            </a:pPr>
            <a:r>
              <a:rPr lang="en-US" altLang="en-US" sz="2800" dirty="0"/>
              <a:t>Placards are square-on-point signs, larger than labels, used to show the hazard or hazards associated with hazmats contained in large quantities like bulk packages or trailers with large quantities of non-bulk packages of the same hazard class</a:t>
            </a:r>
            <a:r>
              <a:rPr lang="en-US" altLang="en-US" sz="2800" i="1" dirty="0"/>
              <a:t>. </a:t>
            </a:r>
          </a:p>
          <a:p>
            <a:pPr eaLnBrk="1" hangingPunct="1">
              <a:spcAft>
                <a:spcPts val="1800"/>
              </a:spcAft>
              <a:buClr>
                <a:schemeClr val="accent6"/>
              </a:buClr>
            </a:pPr>
            <a:r>
              <a:rPr lang="en-US" altLang="en-US" sz="2800" dirty="0"/>
              <a:t>Placards and labels are different!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a:extLst>
              <a:ext uri="{FF2B5EF4-FFF2-40B4-BE49-F238E27FC236}">
                <a16:creationId xmlns:a16="http://schemas.microsoft.com/office/drawing/2014/main" id="{5B741A53-ABD5-480B-83DB-53EE5FFC5C52}"/>
              </a:ext>
            </a:extLst>
          </p:cNvPr>
          <p:cNvSpPr>
            <a:spLocks noGrp="1" noChangeArrowheads="1"/>
          </p:cNvSpPr>
          <p:nvPr>
            <p:ph type="title"/>
          </p:nvPr>
        </p:nvSpPr>
        <p:spPr/>
        <p:txBody>
          <a:bodyPr/>
          <a:lstStyle/>
          <a:p>
            <a:r>
              <a:rPr lang="en-US" dirty="0"/>
              <a:t>Hazmat Terminology</a:t>
            </a:r>
          </a:p>
        </p:txBody>
      </p:sp>
      <p:sp>
        <p:nvSpPr>
          <p:cNvPr id="20483" name="Rectangle 1027">
            <a:extLst>
              <a:ext uri="{FF2B5EF4-FFF2-40B4-BE49-F238E27FC236}">
                <a16:creationId xmlns:a16="http://schemas.microsoft.com/office/drawing/2014/main" id="{80EC3011-BD75-4A81-BB86-E98662F35782}"/>
              </a:ext>
            </a:extLst>
          </p:cNvPr>
          <p:cNvSpPr>
            <a:spLocks noGrp="1" noChangeArrowheads="1"/>
          </p:cNvSpPr>
          <p:nvPr>
            <p:ph idx="4294967295"/>
          </p:nvPr>
        </p:nvSpPr>
        <p:spPr>
          <a:xfrm>
            <a:off x="1" y="1075741"/>
            <a:ext cx="4693298" cy="5576986"/>
          </a:xfrm>
        </p:spPr>
        <p:txBody>
          <a:bodyPr/>
          <a:lstStyle/>
          <a:p>
            <a:pPr eaLnBrk="1" hangingPunct="1">
              <a:buClr>
                <a:schemeClr val="accent6"/>
              </a:buClr>
            </a:pPr>
            <a:r>
              <a:rPr lang="en-US" altLang="en-US" sz="2000" u="sng" dirty="0"/>
              <a:t>Hazardous Substance</a:t>
            </a:r>
            <a:r>
              <a:rPr lang="en-US" altLang="en-US" sz="2000" dirty="0"/>
              <a:t> – a material listed in Appendix A to the Hazmat Table and is present in one package in an amount that equals or exceeds the reportable quantity (RQ). </a:t>
            </a:r>
          </a:p>
          <a:p>
            <a:pPr>
              <a:buClr>
                <a:schemeClr val="accent6"/>
              </a:buClr>
            </a:pPr>
            <a:r>
              <a:rPr lang="en-US" altLang="en-US" sz="2000" dirty="0"/>
              <a:t>If the hazardous material is a Hazardous Substance and the name of the Hazardous Substance is not a part of the Proper Shipping Name, then §172.203(c) requires the name of the Hazardous Substance, or a Hazardous Waste Code if applicable, be entered in </a:t>
            </a:r>
            <a:r>
              <a:rPr lang="en-US" altLang="en-US" sz="2000" b="1" i="1" u="sng" dirty="0"/>
              <a:t>(parenthesis)</a:t>
            </a:r>
            <a:r>
              <a:rPr lang="en-US" altLang="en-US" sz="2000" dirty="0"/>
              <a:t> in association with the RQ in the Basic Description.</a:t>
            </a:r>
          </a:p>
        </p:txBody>
      </p:sp>
      <p:pic>
        <p:nvPicPr>
          <p:cNvPr id="20484" name="Picture 4">
            <a:extLst>
              <a:ext uri="{FF2B5EF4-FFF2-40B4-BE49-F238E27FC236}">
                <a16:creationId xmlns:a16="http://schemas.microsoft.com/office/drawing/2014/main" id="{627CC07C-514D-47F9-8B04-50045B196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42" t="14583" r="20351" b="18750"/>
          <a:stretch>
            <a:fillRect/>
          </a:stretch>
        </p:blipFill>
        <p:spPr bwMode="auto">
          <a:xfrm>
            <a:off x="4693299" y="1075741"/>
            <a:ext cx="728186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4848088" y="2155372"/>
            <a:ext cx="5830752" cy="4580830"/>
            <a:chOff x="4848088" y="2155372"/>
            <a:chExt cx="5830752" cy="4580830"/>
          </a:xfrm>
        </p:grpSpPr>
        <p:pic>
          <p:nvPicPr>
            <p:cNvPr id="3" name="Picture 2"/>
            <p:cNvPicPr>
              <a:picLocks noChangeAspect="1"/>
            </p:cNvPicPr>
            <p:nvPr/>
          </p:nvPicPr>
          <p:blipFill rotWithShape="1">
            <a:blip r:embed="rId4"/>
            <a:srcRect l="5463" t="24638" r="63864" b="32522"/>
            <a:stretch/>
          </p:blipFill>
          <p:spPr>
            <a:xfrm>
              <a:off x="4848088" y="2155372"/>
              <a:ext cx="5830752" cy="4580830"/>
            </a:xfrm>
            <a:prstGeom prst="rect">
              <a:avLst/>
            </a:prstGeom>
            <a:ln w="25400">
              <a:solidFill>
                <a:schemeClr val="tx1"/>
              </a:solidFill>
            </a:ln>
          </p:spPr>
        </p:pic>
        <p:sp>
          <p:nvSpPr>
            <p:cNvPr id="4" name="Rectangle 3"/>
            <p:cNvSpPr/>
            <p:nvPr/>
          </p:nvSpPr>
          <p:spPr>
            <a:xfrm>
              <a:off x="4926563" y="2164702"/>
              <a:ext cx="5710335" cy="363894"/>
            </a:xfrm>
            <a:prstGeom prst="rect">
              <a:avLst/>
            </a:prstGeom>
            <a:solidFill>
              <a:srgbClr val="FFFF99">
                <a:alpha val="46000"/>
              </a:srgbClr>
            </a:solidFill>
            <a:ln w="254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27F4913-6234-4EC3-96EA-F2FF1C08915F}"/>
              </a:ext>
            </a:extLst>
          </p:cNvPr>
          <p:cNvSpPr>
            <a:spLocks noGrp="1" noChangeArrowheads="1"/>
          </p:cNvSpPr>
          <p:nvPr>
            <p:ph type="title"/>
          </p:nvPr>
        </p:nvSpPr>
        <p:spPr/>
        <p:txBody>
          <a:bodyPr/>
          <a:lstStyle/>
          <a:p>
            <a:r>
              <a:rPr lang="en-US" dirty="0"/>
              <a:t>Placards</a:t>
            </a:r>
          </a:p>
        </p:txBody>
      </p:sp>
      <p:sp>
        <p:nvSpPr>
          <p:cNvPr id="106499" name="Rectangle 3">
            <a:extLst>
              <a:ext uri="{FF2B5EF4-FFF2-40B4-BE49-F238E27FC236}">
                <a16:creationId xmlns:a16="http://schemas.microsoft.com/office/drawing/2014/main" id="{9A266C5C-C141-4EE6-B4C6-1DC61A5B1C34}"/>
              </a:ext>
            </a:extLst>
          </p:cNvPr>
          <p:cNvSpPr>
            <a:spLocks noGrp="1" noChangeArrowheads="1"/>
          </p:cNvSpPr>
          <p:nvPr>
            <p:ph idx="4294967295"/>
          </p:nvPr>
        </p:nvSpPr>
        <p:spPr>
          <a:xfrm>
            <a:off x="983340" y="1710055"/>
            <a:ext cx="8229600" cy="4572000"/>
          </a:xfrm>
        </p:spPr>
        <p:txBody>
          <a:bodyPr lIns="92075" tIns="46038" rIns="92075" bIns="46038"/>
          <a:lstStyle/>
          <a:p>
            <a:pPr eaLnBrk="1" hangingPunct="1">
              <a:spcBef>
                <a:spcPct val="40000"/>
              </a:spcBef>
              <a:spcAft>
                <a:spcPts val="1800"/>
              </a:spcAft>
              <a:buClr>
                <a:schemeClr val="accent6"/>
              </a:buClr>
            </a:pPr>
            <a:r>
              <a:rPr lang="en-US" altLang="en-US" sz="2800" dirty="0"/>
              <a:t>Shippers are required to supply placards to carriers.  </a:t>
            </a:r>
          </a:p>
          <a:p>
            <a:pPr eaLnBrk="1" hangingPunct="1">
              <a:spcBef>
                <a:spcPct val="40000"/>
              </a:spcBef>
              <a:spcAft>
                <a:spcPts val="1800"/>
              </a:spcAft>
              <a:buClr>
                <a:schemeClr val="accent6"/>
              </a:buClr>
            </a:pPr>
            <a:r>
              <a:rPr lang="en-US" altLang="en-US" sz="2800" dirty="0"/>
              <a:t>However, the carrier usually assumes the responsibility.  </a:t>
            </a:r>
          </a:p>
          <a:p>
            <a:pPr eaLnBrk="1" hangingPunct="1">
              <a:spcBef>
                <a:spcPct val="40000"/>
              </a:spcBef>
              <a:spcAft>
                <a:spcPts val="1800"/>
              </a:spcAft>
              <a:buClr>
                <a:schemeClr val="accent6"/>
              </a:buClr>
            </a:pPr>
            <a:r>
              <a:rPr lang="en-US" altLang="en-US" sz="2800" dirty="0"/>
              <a:t>Ultimately, the shipper is responsible for proper placarding.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C8EA76E-4039-4BB3-98B5-C6F2FAB3E185}"/>
              </a:ext>
            </a:extLst>
          </p:cNvPr>
          <p:cNvSpPr>
            <a:spLocks noGrp="1" noChangeArrowheads="1"/>
          </p:cNvSpPr>
          <p:nvPr>
            <p:ph type="title"/>
          </p:nvPr>
        </p:nvSpPr>
        <p:spPr/>
        <p:txBody>
          <a:bodyPr/>
          <a:lstStyle/>
          <a:p>
            <a:r>
              <a:rPr lang="en-US" dirty="0"/>
              <a:t>Placarding requirements</a:t>
            </a:r>
          </a:p>
        </p:txBody>
      </p:sp>
      <p:sp>
        <p:nvSpPr>
          <p:cNvPr id="103427" name="Rectangle 3">
            <a:extLst>
              <a:ext uri="{FF2B5EF4-FFF2-40B4-BE49-F238E27FC236}">
                <a16:creationId xmlns:a16="http://schemas.microsoft.com/office/drawing/2014/main" id="{7E875CE5-4968-4A03-9A9B-BCD644118421}"/>
              </a:ext>
            </a:extLst>
          </p:cNvPr>
          <p:cNvSpPr>
            <a:spLocks noGrp="1" noChangeArrowheads="1"/>
          </p:cNvSpPr>
          <p:nvPr>
            <p:ph type="body" sz="half" idx="4294967295"/>
          </p:nvPr>
        </p:nvSpPr>
        <p:spPr>
          <a:xfrm>
            <a:off x="218230" y="1058247"/>
            <a:ext cx="8153400" cy="4787900"/>
          </a:xfrm>
        </p:spPr>
        <p:txBody>
          <a:bodyPr lIns="92075" tIns="46038" rIns="92075" bIns="46038">
            <a:noAutofit/>
          </a:bodyPr>
          <a:lstStyle/>
          <a:p>
            <a:pPr marL="448056" indent="-384048">
              <a:spcBef>
                <a:spcPct val="40000"/>
              </a:spcBef>
              <a:spcAft>
                <a:spcPts val="0"/>
              </a:spcAft>
              <a:buClr>
                <a:schemeClr val="accent6"/>
              </a:buClr>
              <a:buFont typeface="Wingdings" panose="05000000000000000000" pitchFamily="2" charset="2"/>
              <a:buChar char="§"/>
              <a:defRPr/>
            </a:pPr>
            <a:r>
              <a:rPr lang="en-US" altLang="en-US" sz="2400" dirty="0"/>
              <a:t>To determine the placards required, you must know:</a:t>
            </a:r>
          </a:p>
          <a:p>
            <a:pPr marL="859860" lvl="1" indent="-342900">
              <a:spcBef>
                <a:spcPct val="40000"/>
              </a:spcBef>
              <a:spcAft>
                <a:spcPts val="0"/>
              </a:spcAft>
              <a:buClr>
                <a:schemeClr val="accent6"/>
              </a:buClr>
              <a:buFont typeface="Wingdings" panose="05000000000000000000" pitchFamily="2" charset="2"/>
              <a:buChar char="§"/>
              <a:defRPr/>
            </a:pPr>
            <a:r>
              <a:rPr lang="en-US" altLang="en-US" sz="2200" dirty="0"/>
              <a:t>Whether the package is bulk or non-bulk</a:t>
            </a:r>
          </a:p>
          <a:p>
            <a:pPr marL="859860" lvl="1" indent="-342900">
              <a:spcBef>
                <a:spcPct val="40000"/>
              </a:spcBef>
              <a:spcAft>
                <a:spcPts val="0"/>
              </a:spcAft>
              <a:buClr>
                <a:schemeClr val="accent6"/>
              </a:buClr>
              <a:buFont typeface="Wingdings" panose="05000000000000000000" pitchFamily="2" charset="2"/>
              <a:buChar char="§"/>
              <a:defRPr/>
            </a:pPr>
            <a:r>
              <a:rPr lang="en-US" altLang="en-US" sz="2200" dirty="0"/>
              <a:t>Hazard category and subsidiary hazards (if any)</a:t>
            </a:r>
          </a:p>
          <a:p>
            <a:pPr marL="859860" lvl="1" indent="-342900">
              <a:spcBef>
                <a:spcPct val="40000"/>
              </a:spcBef>
              <a:spcAft>
                <a:spcPts val="0"/>
              </a:spcAft>
              <a:buClr>
                <a:schemeClr val="accent6"/>
              </a:buClr>
              <a:buFont typeface="Wingdings" panose="05000000000000000000" pitchFamily="2" charset="2"/>
              <a:buChar char="§"/>
              <a:defRPr/>
            </a:pPr>
            <a:r>
              <a:rPr lang="en-US" altLang="en-US" sz="2200" dirty="0"/>
              <a:t>Weight of non-bulk packages in each hazard category.</a:t>
            </a:r>
          </a:p>
          <a:p>
            <a:pPr marL="448056" indent="-384048">
              <a:spcBef>
                <a:spcPct val="40000"/>
              </a:spcBef>
              <a:spcAft>
                <a:spcPts val="0"/>
              </a:spcAft>
              <a:buClr>
                <a:schemeClr val="accent6"/>
              </a:buClr>
              <a:buFont typeface="Wingdings" panose="05000000000000000000" pitchFamily="2" charset="2"/>
              <a:buChar char="§"/>
              <a:defRPr/>
            </a:pPr>
            <a:r>
              <a:rPr lang="en-US" altLang="en-US" sz="2400" u="sng" dirty="0"/>
              <a:t>All bulk packaging</a:t>
            </a:r>
            <a:r>
              <a:rPr lang="en-US" altLang="en-US" sz="2400" dirty="0"/>
              <a:t> containing hazmat must be placarded with the UN/NA ID number (some exceptions).</a:t>
            </a:r>
          </a:p>
          <a:p>
            <a:pPr marL="859860" lvl="1" indent="-342900">
              <a:spcBef>
                <a:spcPct val="40000"/>
              </a:spcBef>
              <a:spcAft>
                <a:spcPts val="0"/>
              </a:spcAft>
              <a:buClr>
                <a:schemeClr val="accent6"/>
              </a:buClr>
              <a:buFont typeface="Wingdings" panose="05000000000000000000" pitchFamily="2" charset="2"/>
              <a:buChar char="§"/>
              <a:defRPr/>
            </a:pPr>
            <a:r>
              <a:rPr lang="en-US" altLang="en-US" sz="2200" dirty="0"/>
              <a:t>Residues in bulk packaging must be placarded</a:t>
            </a:r>
          </a:p>
          <a:p>
            <a:pPr marL="1178435" lvl="2" indent="-342900">
              <a:spcBef>
                <a:spcPct val="40000"/>
              </a:spcBef>
              <a:spcAft>
                <a:spcPts val="0"/>
              </a:spcAft>
              <a:buClr>
                <a:schemeClr val="accent6"/>
              </a:buClr>
              <a:buFont typeface="Wingdings" panose="05000000000000000000" pitchFamily="2" charset="2"/>
              <a:buChar char="§"/>
              <a:defRPr/>
            </a:pPr>
            <a:r>
              <a:rPr lang="en-US" altLang="en-US" sz="2200" dirty="0"/>
              <a:t>The description on the shipping paper for a packaging containing the residue of the hazardous material may include the words </a:t>
            </a:r>
            <a:r>
              <a:rPr lang="en-US" altLang="en-US" sz="2200" b="1" dirty="0"/>
              <a:t>“Residue: Last Contained mo/day/yr”</a:t>
            </a:r>
            <a:r>
              <a:rPr lang="en-US" altLang="en-US" sz="2200" dirty="0"/>
              <a:t> immediately before or after the basic shipping description on the shipping paper.</a:t>
            </a:r>
          </a:p>
        </p:txBody>
      </p:sp>
      <p:pic>
        <p:nvPicPr>
          <p:cNvPr id="107524" name="Picture 3" descr="S_14672V_B">
            <a:extLst>
              <a:ext uri="{FF2B5EF4-FFF2-40B4-BE49-F238E27FC236}">
                <a16:creationId xmlns:a16="http://schemas.microsoft.com/office/drawing/2014/main" id="{E503638E-3216-4A77-80FC-6ED0E8415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753" y="1442720"/>
            <a:ext cx="2828998" cy="295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A08D-DA35-4C33-890B-038979581BA3}"/>
              </a:ext>
            </a:extLst>
          </p:cNvPr>
          <p:cNvSpPr>
            <a:spLocks noGrp="1"/>
          </p:cNvSpPr>
          <p:nvPr>
            <p:ph type="title"/>
          </p:nvPr>
        </p:nvSpPr>
        <p:spPr/>
        <p:txBody>
          <a:bodyPr/>
          <a:lstStyle/>
          <a:p>
            <a:r>
              <a:rPr lang="en-US" dirty="0"/>
              <a:t>Choosing Placards</a:t>
            </a:r>
          </a:p>
        </p:txBody>
      </p:sp>
      <p:sp>
        <p:nvSpPr>
          <p:cNvPr id="109571" name="Content Placeholder 2">
            <a:extLst>
              <a:ext uri="{FF2B5EF4-FFF2-40B4-BE49-F238E27FC236}">
                <a16:creationId xmlns:a16="http://schemas.microsoft.com/office/drawing/2014/main" id="{230AF3A4-C535-4F66-86E5-B314CEE388E4}"/>
              </a:ext>
            </a:extLst>
          </p:cNvPr>
          <p:cNvSpPr>
            <a:spLocks noGrp="1"/>
          </p:cNvSpPr>
          <p:nvPr>
            <p:ph idx="4294967295"/>
          </p:nvPr>
        </p:nvSpPr>
        <p:spPr>
          <a:xfrm>
            <a:off x="152914" y="1045028"/>
            <a:ext cx="3352575" cy="5234473"/>
          </a:xfrm>
        </p:spPr>
        <p:txBody>
          <a:bodyPr/>
          <a:lstStyle/>
          <a:p>
            <a:pPr eaLnBrk="1" hangingPunct="1">
              <a:buClr>
                <a:schemeClr val="accent6"/>
              </a:buClr>
            </a:pPr>
            <a:r>
              <a:rPr lang="en-US" altLang="en-US" sz="1600" dirty="0"/>
              <a:t>For non-bulk packaged utilize:</a:t>
            </a:r>
          </a:p>
          <a:p>
            <a:pPr lvl="1" eaLnBrk="1" hangingPunct="1">
              <a:buClr>
                <a:schemeClr val="accent6"/>
              </a:buClr>
            </a:pPr>
            <a:r>
              <a:rPr lang="en-US" altLang="en-US" dirty="0"/>
              <a:t>Table 1 and Table 2 in the HMR under section 172.504</a:t>
            </a:r>
          </a:p>
          <a:p>
            <a:pPr lvl="1" eaLnBrk="1" hangingPunct="1">
              <a:buClr>
                <a:schemeClr val="accent6"/>
              </a:buClr>
            </a:pPr>
            <a:r>
              <a:rPr lang="en-US" altLang="en-US" dirty="0"/>
              <a:t>Placarding Chart</a:t>
            </a:r>
          </a:p>
          <a:p>
            <a:pPr>
              <a:spcBef>
                <a:spcPct val="50000"/>
              </a:spcBef>
              <a:buClr>
                <a:schemeClr val="accent6"/>
              </a:buClr>
            </a:pPr>
            <a:r>
              <a:rPr lang="en-US" altLang="en-US" sz="1600" dirty="0"/>
              <a:t>Table 1 (non-bulk):</a:t>
            </a:r>
          </a:p>
          <a:p>
            <a:pPr lvl="1">
              <a:spcBef>
                <a:spcPct val="50000"/>
              </a:spcBef>
              <a:buClr>
                <a:schemeClr val="accent6"/>
              </a:buClr>
            </a:pPr>
            <a:r>
              <a:rPr lang="en-US" altLang="en-US" dirty="0"/>
              <a:t> Most dangerous hazmat categories</a:t>
            </a:r>
          </a:p>
          <a:p>
            <a:pPr lvl="1">
              <a:spcBef>
                <a:spcPct val="50000"/>
              </a:spcBef>
              <a:buClr>
                <a:schemeClr val="accent6"/>
              </a:buClr>
            </a:pPr>
            <a:r>
              <a:rPr lang="en-US" altLang="en-US" dirty="0"/>
              <a:t> Must placard for </a:t>
            </a:r>
            <a:r>
              <a:rPr lang="en-US" altLang="en-US" u="sng" dirty="0"/>
              <a:t>any</a:t>
            </a:r>
            <a:r>
              <a:rPr lang="en-US" altLang="en-US" dirty="0"/>
              <a:t> quantity of hazmat</a:t>
            </a:r>
          </a:p>
          <a:p>
            <a:pPr>
              <a:spcBef>
                <a:spcPct val="50000"/>
              </a:spcBef>
              <a:buClr>
                <a:schemeClr val="accent6"/>
              </a:buClr>
            </a:pPr>
            <a:r>
              <a:rPr lang="en-US" altLang="en-US" sz="1600" dirty="0"/>
              <a:t> Table 2 (non-bulk):</a:t>
            </a:r>
          </a:p>
          <a:p>
            <a:pPr lvl="1">
              <a:spcBef>
                <a:spcPct val="50000"/>
              </a:spcBef>
              <a:buClr>
                <a:schemeClr val="accent6"/>
              </a:buClr>
            </a:pPr>
            <a:r>
              <a:rPr lang="en-US" altLang="en-US" dirty="0"/>
              <a:t>Remaining hazard categories</a:t>
            </a:r>
          </a:p>
          <a:p>
            <a:pPr lvl="1">
              <a:spcBef>
                <a:spcPct val="50000"/>
              </a:spcBef>
              <a:buClr>
                <a:schemeClr val="accent6"/>
              </a:buClr>
            </a:pPr>
            <a:r>
              <a:rPr lang="en-US" altLang="en-US" dirty="0"/>
              <a:t>Do not need to placard until 1,001 lbs or more gross weight is reached </a:t>
            </a:r>
          </a:p>
          <a:p>
            <a:pPr lvl="1" eaLnBrk="1" hangingPunct="1">
              <a:buClr>
                <a:schemeClr val="accent6"/>
              </a:buClr>
            </a:pPr>
            <a:endParaRPr lang="en-US" altLang="en-US" dirty="0"/>
          </a:p>
        </p:txBody>
      </p:sp>
      <p:pic>
        <p:nvPicPr>
          <p:cNvPr id="3" name="Picture 2"/>
          <p:cNvPicPr>
            <a:picLocks noChangeAspect="1"/>
          </p:cNvPicPr>
          <p:nvPr/>
        </p:nvPicPr>
        <p:blipFill>
          <a:blip r:embed="rId2"/>
          <a:stretch>
            <a:fillRect/>
          </a:stretch>
        </p:blipFill>
        <p:spPr>
          <a:xfrm>
            <a:off x="3505490" y="1026367"/>
            <a:ext cx="6745355" cy="5503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F09CAB7-1462-44AA-BC0B-D66731554249}"/>
              </a:ext>
            </a:extLst>
          </p:cNvPr>
          <p:cNvSpPr>
            <a:spLocks noGrp="1" noChangeArrowheads="1"/>
          </p:cNvSpPr>
          <p:nvPr>
            <p:ph type="title"/>
          </p:nvPr>
        </p:nvSpPr>
        <p:spPr>
          <a:xfrm>
            <a:off x="902060" y="365126"/>
            <a:ext cx="9613540" cy="601986"/>
          </a:xfrm>
        </p:spPr>
        <p:txBody>
          <a:bodyPr/>
          <a:lstStyle/>
          <a:p>
            <a:r>
              <a:rPr lang="en-US" sz="2600" dirty="0"/>
              <a:t>Materials Not Requiring Placarding</a:t>
            </a:r>
          </a:p>
        </p:txBody>
      </p:sp>
      <p:sp>
        <p:nvSpPr>
          <p:cNvPr id="111619" name="Rectangle 3">
            <a:extLst>
              <a:ext uri="{FF2B5EF4-FFF2-40B4-BE49-F238E27FC236}">
                <a16:creationId xmlns:a16="http://schemas.microsoft.com/office/drawing/2014/main" id="{EA6DA3D3-1A84-4387-AE23-59856F31B746}"/>
              </a:ext>
            </a:extLst>
          </p:cNvPr>
          <p:cNvSpPr>
            <a:spLocks noGrp="1" noChangeArrowheads="1"/>
          </p:cNvSpPr>
          <p:nvPr>
            <p:ph idx="4294967295"/>
          </p:nvPr>
        </p:nvSpPr>
        <p:spPr>
          <a:xfrm>
            <a:off x="983340" y="1539240"/>
            <a:ext cx="8382000" cy="3962400"/>
          </a:xfrm>
        </p:spPr>
        <p:txBody>
          <a:bodyPr/>
          <a:lstStyle/>
          <a:p>
            <a:pPr eaLnBrk="1" hangingPunct="1">
              <a:buClr>
                <a:schemeClr val="accent6"/>
              </a:buClr>
            </a:pPr>
            <a:r>
              <a:rPr lang="en-US" altLang="en-US" sz="2800" dirty="0"/>
              <a:t>Non-Bulk Packages of Class 9 materials when transported in the US</a:t>
            </a:r>
          </a:p>
          <a:p>
            <a:pPr eaLnBrk="1" hangingPunct="1">
              <a:buClr>
                <a:schemeClr val="accent6"/>
              </a:buClr>
            </a:pPr>
            <a:r>
              <a:rPr lang="en-US" altLang="en-US" sz="2800" dirty="0"/>
              <a:t>Infectious substances</a:t>
            </a:r>
          </a:p>
          <a:p>
            <a:pPr eaLnBrk="1" hangingPunct="1">
              <a:buClr>
                <a:schemeClr val="accent6"/>
              </a:buClr>
            </a:pPr>
            <a:r>
              <a:rPr lang="en-US" altLang="en-US" sz="2800" dirty="0"/>
              <a:t>Consumer Commodities</a:t>
            </a:r>
          </a:p>
          <a:p>
            <a:pPr eaLnBrk="1" hangingPunct="1">
              <a:buClr>
                <a:schemeClr val="accent6"/>
              </a:buClr>
            </a:pPr>
            <a:r>
              <a:rPr lang="en-US" altLang="en-US" sz="2800" dirty="0"/>
              <a:t>Materials that are excepted in HMR</a:t>
            </a:r>
          </a:p>
          <a:p>
            <a:pPr lvl="1" eaLnBrk="1" hangingPunct="1">
              <a:buClr>
                <a:schemeClr val="accent6"/>
              </a:buClr>
            </a:pPr>
            <a:r>
              <a:rPr lang="en-US" altLang="en-US" sz="2000" dirty="0"/>
              <a:t>Limited Quantities</a:t>
            </a:r>
          </a:p>
          <a:p>
            <a:pPr lvl="1" eaLnBrk="1" hangingPunct="1">
              <a:buClr>
                <a:schemeClr val="accent6"/>
              </a:buClr>
            </a:pPr>
            <a:r>
              <a:rPr lang="en-US" altLang="en-US" sz="2000" dirty="0"/>
              <a:t>Combustible liquids in non-bulk packages</a:t>
            </a:r>
          </a:p>
          <a:p>
            <a:pPr lvl="1" eaLnBrk="1" hangingPunct="1">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83C9F50-CE14-4C60-A207-9CC11BEF66B6}"/>
              </a:ext>
            </a:extLst>
          </p:cNvPr>
          <p:cNvSpPr>
            <a:spLocks noGrp="1" noChangeArrowheads="1"/>
          </p:cNvSpPr>
          <p:nvPr>
            <p:ph type="title"/>
          </p:nvPr>
        </p:nvSpPr>
        <p:spPr/>
        <p:txBody>
          <a:bodyPr/>
          <a:lstStyle/>
          <a:p>
            <a:r>
              <a:rPr lang="en-US" dirty="0"/>
              <a:t>Prohibited Placarding</a:t>
            </a:r>
          </a:p>
        </p:txBody>
      </p:sp>
      <p:sp>
        <p:nvSpPr>
          <p:cNvPr id="112643" name="Rectangle 3">
            <a:extLst>
              <a:ext uri="{FF2B5EF4-FFF2-40B4-BE49-F238E27FC236}">
                <a16:creationId xmlns:a16="http://schemas.microsoft.com/office/drawing/2014/main" id="{50B65C23-D4DC-4CCE-82AB-F8C5235D7A16}"/>
              </a:ext>
            </a:extLst>
          </p:cNvPr>
          <p:cNvSpPr>
            <a:spLocks noGrp="1" noChangeArrowheads="1"/>
          </p:cNvSpPr>
          <p:nvPr>
            <p:ph type="body" sz="half" idx="4294967295"/>
          </p:nvPr>
        </p:nvSpPr>
        <p:spPr>
          <a:xfrm>
            <a:off x="919163" y="1257300"/>
            <a:ext cx="7531100" cy="4343400"/>
          </a:xfrm>
        </p:spPr>
        <p:txBody>
          <a:bodyPr/>
          <a:lstStyle/>
          <a:p>
            <a:pPr eaLnBrk="1" hangingPunct="1">
              <a:buClr>
                <a:schemeClr val="accent6"/>
              </a:buClr>
            </a:pPr>
            <a:r>
              <a:rPr lang="en-US" altLang="en-US" sz="2400" dirty="0"/>
              <a:t>“Drive Safely” placard</a:t>
            </a:r>
            <a:r>
              <a:rPr lang="en-US" altLang="en-US" sz="2400" i="1" u="sng" dirty="0"/>
              <a:t> </a:t>
            </a:r>
          </a:p>
          <a:p>
            <a:pPr eaLnBrk="1" hangingPunct="1">
              <a:buClr>
                <a:schemeClr val="accent6"/>
              </a:buClr>
            </a:pPr>
            <a:r>
              <a:rPr lang="en-US" altLang="en-US" sz="2400" dirty="0"/>
              <a:t>Any sign, slogan or advertisement with color, design, shape or content that could be confused with any DOT placard.</a:t>
            </a:r>
          </a:p>
          <a:p>
            <a:pPr eaLnBrk="1" hangingPunct="1">
              <a:buClr>
                <a:schemeClr val="accent6"/>
              </a:buClr>
              <a:buFont typeface="Wingdings" panose="05000000000000000000" pitchFamily="2" charset="2"/>
              <a:buNone/>
            </a:pPr>
            <a:r>
              <a:rPr lang="en-US" altLang="en-US" sz="2400" dirty="0"/>
              <a:t>    Placarding may be displayed for hazmat, even when not required, if done according to the requirements. </a:t>
            </a:r>
          </a:p>
          <a:p>
            <a:pPr lvl="1" eaLnBrk="1" hangingPunct="1">
              <a:buFontTx/>
              <a:buNone/>
            </a:pPr>
            <a:endParaRPr lang="en-US" altLang="en-US" sz="2000" dirty="0"/>
          </a:p>
        </p:txBody>
      </p:sp>
      <p:sp>
        <p:nvSpPr>
          <p:cNvPr id="112644" name="Text Box 5">
            <a:extLst>
              <a:ext uri="{FF2B5EF4-FFF2-40B4-BE49-F238E27FC236}">
                <a16:creationId xmlns:a16="http://schemas.microsoft.com/office/drawing/2014/main" id="{28EC700A-4396-4B0B-8190-8D9F92D3C0A9}"/>
              </a:ext>
            </a:extLst>
          </p:cNvPr>
          <p:cNvSpPr txBox="1">
            <a:spLocks noChangeArrowheads="1"/>
          </p:cNvSpPr>
          <p:nvPr/>
        </p:nvSpPr>
        <p:spPr bwMode="auto">
          <a:xfrm>
            <a:off x="6994526" y="2098675"/>
            <a:ext cx="291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latin typeface="Times New Roman" panose="02020603050405020304" pitchFamily="18" charset="0"/>
            </a:endParaRPr>
          </a:p>
        </p:txBody>
      </p:sp>
      <p:pic>
        <p:nvPicPr>
          <p:cNvPr id="112645" name="Picture 6" descr="http://www.thecuresafety.com/v/vspfiles/photos/DL31P-2T.jpg">
            <a:extLst>
              <a:ext uri="{FF2B5EF4-FFF2-40B4-BE49-F238E27FC236}">
                <a16:creationId xmlns:a16="http://schemas.microsoft.com/office/drawing/2014/main" id="{5A9636D4-FCA1-49BE-818E-A98BCDD85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162" y="4597464"/>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7" descr="http://smokymountainrider.com/wp-content/uploads/2011/12/Watch_out_for_motorcycles.jpg">
            <a:extLst>
              <a:ext uri="{FF2B5EF4-FFF2-40B4-BE49-F238E27FC236}">
                <a16:creationId xmlns:a16="http://schemas.microsoft.com/office/drawing/2014/main" id="{56531676-A71A-4717-B9EE-63BF46BE7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1361" y="4597464"/>
            <a:ext cx="16097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C92136-D232-46AB-86DE-E236F3009F79}"/>
              </a:ext>
            </a:extLst>
          </p:cNvPr>
          <p:cNvSpPr>
            <a:spLocks noGrp="1" noChangeArrowheads="1"/>
          </p:cNvSpPr>
          <p:nvPr>
            <p:ph type="title"/>
          </p:nvPr>
        </p:nvSpPr>
        <p:spPr>
          <a:xfrm>
            <a:off x="391367" y="506033"/>
            <a:ext cx="7681686" cy="659258"/>
          </a:xfrm>
        </p:spPr>
        <p:txBody>
          <a:bodyPr/>
          <a:lstStyle/>
          <a:p>
            <a:r>
              <a:rPr lang="en-US" sz="3600" dirty="0"/>
              <a:t>HAZARDOUS MATERIALS MANAGEMENT</a:t>
            </a:r>
          </a:p>
        </p:txBody>
      </p:sp>
      <p:sp>
        <p:nvSpPr>
          <p:cNvPr id="53251" name="Text Box 9">
            <a:extLst>
              <a:ext uri="{FF2B5EF4-FFF2-40B4-BE49-F238E27FC236}">
                <a16:creationId xmlns:a16="http://schemas.microsoft.com/office/drawing/2014/main" id="{DFF014C0-32E6-49C6-A192-B2BE2AC4C7C8}"/>
              </a:ext>
            </a:extLst>
          </p:cNvPr>
          <p:cNvSpPr txBox="1">
            <a:spLocks noChangeArrowheads="1"/>
          </p:cNvSpPr>
          <p:nvPr/>
        </p:nvSpPr>
        <p:spPr bwMode="auto">
          <a:xfrm>
            <a:off x="475343" y="2358647"/>
            <a:ext cx="6758580" cy="707886"/>
          </a:xfrm>
          <a:prstGeom prst="rect">
            <a:avLst/>
          </a:prstGeom>
          <a:noFill/>
          <a:ln w="9525">
            <a:noFill/>
            <a:miter lim="800000"/>
            <a:headEnd/>
            <a:tailEnd/>
          </a:ln>
        </p:spPr>
        <p:txBody>
          <a:bodyPr wrap="square">
            <a:spAutoFit/>
          </a:bodyPr>
          <a:lstStyle/>
          <a:p>
            <a:pPr>
              <a:defRPr/>
            </a:pPr>
            <a:r>
              <a:rPr lang="en-US" altLang="en-US" sz="2000" b="1" dirty="0">
                <a:solidFill>
                  <a:schemeClr val="bg1"/>
                </a:solidFill>
                <a:latin typeface="Arial" panose="020B0604020202020204" pitchFamily="34" charset="0"/>
                <a:cs typeface="Arial" panose="020B0604020202020204" pitchFamily="34" charset="0"/>
              </a:rPr>
              <a:t>Compliance with DOT requirements - 49 CFR 172.704</a:t>
            </a:r>
          </a:p>
          <a:p>
            <a:pPr>
              <a:defRPr/>
            </a:pPr>
            <a:r>
              <a:rPr lang="en-US" altLang="en-US" sz="2000" b="1" dirty="0">
                <a:solidFill>
                  <a:schemeClr val="bg1"/>
                </a:solidFill>
                <a:latin typeface="Arial" panose="020B0604020202020204" pitchFamily="34" charset="0"/>
                <a:cs typeface="Arial" panose="020B0604020202020204" pitchFamily="34" charset="0"/>
              </a:rPr>
              <a:t>Section 5 – Driver Qualifications</a:t>
            </a:r>
          </a:p>
        </p:txBody>
      </p:sp>
      <p:sp>
        <p:nvSpPr>
          <p:cNvPr id="53252" name="Text Box 10">
            <a:extLst>
              <a:ext uri="{FF2B5EF4-FFF2-40B4-BE49-F238E27FC236}">
                <a16:creationId xmlns:a16="http://schemas.microsoft.com/office/drawing/2014/main" id="{2A5B3043-EA2B-49BE-BBF6-475EDD1638C2}"/>
              </a:ext>
            </a:extLst>
          </p:cNvPr>
          <p:cNvSpPr txBox="1">
            <a:spLocks noChangeArrowheads="1"/>
          </p:cNvSpPr>
          <p:nvPr/>
        </p:nvSpPr>
        <p:spPr bwMode="auto">
          <a:xfrm>
            <a:off x="475343" y="4794635"/>
            <a:ext cx="3490058" cy="1015663"/>
          </a:xfrm>
          <a:prstGeom prst="rect">
            <a:avLst/>
          </a:prstGeom>
          <a:noFill/>
          <a:ln w="9525">
            <a:noFill/>
            <a:miter lim="800000"/>
            <a:headEnd/>
            <a:tailEnd/>
          </a:ln>
        </p:spPr>
        <p:txBody>
          <a:bodyPr wrap="none">
            <a:spAutoFit/>
          </a:bodyPr>
          <a:lstStyle/>
          <a:p>
            <a:pPr eaLnBrk="1" hangingPunct="1">
              <a:defRPr/>
            </a:pPr>
            <a:r>
              <a:rPr lang="en-US" altLang="en-US" sz="2000" b="1" dirty="0">
                <a:solidFill>
                  <a:schemeClr val="bg1"/>
                </a:solidFill>
                <a:latin typeface="Arial" panose="020B0604020202020204" pitchFamily="34" charset="0"/>
                <a:cs typeface="Arial" panose="020B0604020202020204" pitchFamily="34" charset="0"/>
              </a:rPr>
              <a:t>Bill Kesack</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Senior Project Manager</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Environmental Compliance</a:t>
            </a:r>
          </a:p>
        </p:txBody>
      </p:sp>
    </p:spTree>
    <p:extLst>
      <p:ext uri="{BB962C8B-B14F-4D97-AF65-F5344CB8AC3E}">
        <p14:creationId xmlns:p14="http://schemas.microsoft.com/office/powerpoint/2010/main" val="3474887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Commercial Driver’s License</a:t>
            </a:r>
          </a:p>
        </p:txBody>
      </p:sp>
      <p:sp>
        <p:nvSpPr>
          <p:cNvPr id="5" name="Rectangle 4"/>
          <p:cNvSpPr/>
          <p:nvPr/>
        </p:nvSpPr>
        <p:spPr>
          <a:xfrm>
            <a:off x="306127" y="1060383"/>
            <a:ext cx="9644117" cy="5262979"/>
          </a:xfrm>
          <a:prstGeom prst="rect">
            <a:avLst/>
          </a:prstGeom>
        </p:spPr>
        <p:txBody>
          <a:bodyPr wrap="square">
            <a:spAutoFit/>
          </a:bodyPr>
          <a:lstStyle/>
          <a:p>
            <a:pPr marL="285750" indent="-285750">
              <a:buClr>
                <a:schemeClr val="accent6"/>
              </a:buClr>
              <a:buFont typeface="Wingdings" panose="05000000000000000000" pitchFamily="2" charset="2"/>
              <a:buChar char="§"/>
            </a:pPr>
            <a:r>
              <a:rPr lang="en-US" sz="2400" b="1" dirty="0">
                <a:solidFill>
                  <a:srgbClr val="464646"/>
                </a:solidFill>
                <a:latin typeface="Montserrat"/>
              </a:rPr>
              <a:t>Who must have a commercial driver’s license (CDL)?</a:t>
            </a:r>
            <a:br>
              <a:rPr lang="en-US" sz="2400" dirty="0"/>
            </a:br>
            <a:r>
              <a:rPr lang="en-US" sz="2400" dirty="0">
                <a:solidFill>
                  <a:srgbClr val="464646"/>
                </a:solidFill>
                <a:latin typeface="Montserrat"/>
              </a:rPr>
              <a:t>Anyone who drives a commercial motor vehicle. The definition of a commercial motor vehicle is:</a:t>
            </a:r>
          </a:p>
          <a:p>
            <a:pPr marL="742950" lvl="1" indent="-285750">
              <a:buClr>
                <a:schemeClr val="accent6"/>
              </a:buClr>
              <a:buFont typeface="Wingdings" panose="05000000000000000000" pitchFamily="2" charset="2"/>
              <a:buChar char="§"/>
            </a:pPr>
            <a:r>
              <a:rPr lang="en-US" sz="2400" dirty="0">
                <a:solidFill>
                  <a:srgbClr val="464646"/>
                </a:solidFill>
                <a:latin typeface="Montserrat"/>
              </a:rPr>
              <a:t>a combination of vehicles with a gross vehicle weight rating of 26,001 or more pounds, provided the vehicle being towed is in excess of 10,000 pounds;</a:t>
            </a:r>
          </a:p>
          <a:p>
            <a:pPr marL="742950" lvl="1" indent="-285750">
              <a:buClr>
                <a:schemeClr val="accent6"/>
              </a:buClr>
              <a:buFont typeface="Wingdings" panose="05000000000000000000" pitchFamily="2" charset="2"/>
              <a:buChar char="§"/>
            </a:pPr>
            <a:r>
              <a:rPr lang="en-US" sz="2400" dirty="0">
                <a:solidFill>
                  <a:srgbClr val="464646"/>
                </a:solidFill>
                <a:latin typeface="Montserrat"/>
              </a:rPr>
              <a:t>a single vehicle with a gross vehicle weight rating of 26,001 or more pounds;</a:t>
            </a:r>
          </a:p>
          <a:p>
            <a:pPr marL="742950" lvl="1" indent="-285750">
              <a:buClr>
                <a:schemeClr val="accent6"/>
              </a:buClr>
              <a:buFont typeface="Wingdings" panose="05000000000000000000" pitchFamily="2" charset="2"/>
              <a:buChar char="§"/>
            </a:pPr>
            <a:r>
              <a:rPr lang="en-US" sz="2400" dirty="0">
                <a:solidFill>
                  <a:srgbClr val="464646"/>
                </a:solidFill>
                <a:latin typeface="Montserrat"/>
              </a:rPr>
              <a:t>a vehicle designed to transport 16 or more passengers, including the driver;</a:t>
            </a:r>
          </a:p>
          <a:p>
            <a:pPr marL="742950" lvl="1" indent="-285750">
              <a:buClr>
                <a:schemeClr val="accent6"/>
              </a:buClr>
              <a:buFont typeface="Wingdings" panose="05000000000000000000" pitchFamily="2" charset="2"/>
              <a:buChar char="§"/>
            </a:pPr>
            <a:r>
              <a:rPr lang="en-US" sz="2400" dirty="0">
                <a:solidFill>
                  <a:srgbClr val="464646"/>
                </a:solidFill>
                <a:latin typeface="Montserrat"/>
              </a:rPr>
              <a:t>a school bus; or</a:t>
            </a:r>
          </a:p>
          <a:p>
            <a:pPr marL="742950" lvl="1" indent="-285750">
              <a:buClr>
                <a:schemeClr val="accent6"/>
              </a:buClr>
              <a:buFont typeface="Wingdings" panose="05000000000000000000" pitchFamily="2" charset="2"/>
              <a:buChar char="§"/>
            </a:pPr>
            <a:r>
              <a:rPr lang="en-US" sz="2400" dirty="0">
                <a:solidFill>
                  <a:srgbClr val="464646"/>
                </a:solidFill>
                <a:latin typeface="Montserrat"/>
              </a:rPr>
              <a:t>any vehicle that is transporting hazardous materials and is required to be placarded in accordance with State and Federal regulations.</a:t>
            </a:r>
            <a:endParaRPr lang="en-US" sz="2400" b="0" i="0" dirty="0">
              <a:solidFill>
                <a:srgbClr val="464646"/>
              </a:solidFill>
              <a:effectLst/>
              <a:latin typeface="Montserrat"/>
            </a:endParaRPr>
          </a:p>
        </p:txBody>
      </p:sp>
    </p:spTree>
    <p:extLst>
      <p:ext uri="{BB962C8B-B14F-4D97-AF65-F5344CB8AC3E}">
        <p14:creationId xmlns:p14="http://schemas.microsoft.com/office/powerpoint/2010/main" val="4196364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 tanker endorsement</a:t>
            </a:r>
          </a:p>
        </p:txBody>
      </p:sp>
      <p:sp>
        <p:nvSpPr>
          <p:cNvPr id="3" name="Rectangle 2"/>
          <p:cNvSpPr/>
          <p:nvPr/>
        </p:nvSpPr>
        <p:spPr>
          <a:xfrm>
            <a:off x="983339" y="1399220"/>
            <a:ext cx="10064106" cy="3693319"/>
          </a:xfrm>
          <a:prstGeom prst="rect">
            <a:avLst/>
          </a:prstGeom>
          <a:noFill/>
        </p:spPr>
        <p:txBody>
          <a:bodyPr wrap="square">
            <a:spAutoFit/>
          </a:bodyPr>
          <a:lstStyle/>
          <a:p>
            <a:pPr>
              <a:buClr>
                <a:schemeClr val="accent6"/>
              </a:buClr>
            </a:pPr>
            <a:r>
              <a:rPr lang="en-US" sz="2800" dirty="0">
                <a:latin typeface="Arial" panose="020B0604020202020204" pitchFamily="34" charset="0"/>
                <a:ea typeface="Calibri" panose="020F0502020204030204" pitchFamily="34" charset="0"/>
                <a:cs typeface="Arial" panose="020B0604020202020204" pitchFamily="34" charset="0"/>
              </a:rPr>
              <a:t>The following situations require the CDL driver to have the tanker endorsement.</a:t>
            </a:r>
          </a:p>
          <a:p>
            <a:pPr>
              <a:buClr>
                <a:schemeClr val="accent6"/>
              </a:buClr>
            </a:pPr>
            <a:r>
              <a:rPr lang="en-US" sz="2800" dirty="0">
                <a:latin typeface="Arial" panose="020B0604020202020204" pitchFamily="34" charset="0"/>
                <a:ea typeface="Calibri" panose="020F0502020204030204" pitchFamily="34" charset="0"/>
                <a:cs typeface="Arial" panose="020B0604020202020204" pitchFamily="34" charset="0"/>
              </a:rPr>
              <a:t> </a:t>
            </a:r>
          </a:p>
          <a:p>
            <a:pPr marL="457200" marR="0" lvl="0" indent="-457200">
              <a:spcBef>
                <a:spcPts val="0"/>
              </a:spcBef>
              <a:spcAft>
                <a:spcPts val="600"/>
              </a:spcAft>
              <a:buClr>
                <a:schemeClr val="accent6"/>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hauling portable or attached tanks of 1,000 gallons or more</a:t>
            </a:r>
          </a:p>
          <a:p>
            <a:pPr marL="457200" marR="0" lvl="0" indent="-457200">
              <a:spcBef>
                <a:spcPts val="0"/>
              </a:spcBef>
              <a:spcAft>
                <a:spcPts val="600"/>
              </a:spcAft>
              <a:buClr>
                <a:schemeClr val="accent6"/>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hauling bulk containers of over 119 gallons or more with a total of 1,000 gallons</a:t>
            </a:r>
          </a:p>
          <a:p>
            <a:pPr marL="457200" marR="0" lvl="0" indent="-457200">
              <a:spcBef>
                <a:spcPts val="0"/>
              </a:spcBef>
              <a:spcAft>
                <a:spcPts val="600"/>
              </a:spcAft>
              <a:buClr>
                <a:schemeClr val="accent6"/>
              </a:buClr>
              <a:buFont typeface="Wingdings" panose="05000000000000000000" pitchFamily="2" charset="2"/>
              <a:buChar char="§"/>
            </a:pPr>
            <a:r>
              <a:rPr lang="en-US" sz="2800" dirty="0">
                <a:latin typeface="Arial" panose="020B0604020202020204" pitchFamily="34" charset="0"/>
                <a:ea typeface="Calibri" panose="020F0502020204030204" pitchFamily="34" charset="0"/>
                <a:cs typeface="Arial" panose="020B0604020202020204" pitchFamily="34" charset="0"/>
              </a:rPr>
              <a:t>carrying filled cylinders, or IBCs that have liquids of 1,000 gallons or more</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963938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523" y="365126"/>
            <a:ext cx="7226593" cy="601986"/>
          </a:xfrm>
        </p:spPr>
        <p:txBody>
          <a:bodyPr/>
          <a:lstStyle/>
          <a:p>
            <a:r>
              <a:rPr lang="en-US" dirty="0"/>
              <a:t>Commercial Driver Endorsements</a:t>
            </a:r>
          </a:p>
        </p:txBody>
      </p:sp>
      <p:sp>
        <p:nvSpPr>
          <p:cNvPr id="3" name="Rectangle 2"/>
          <p:cNvSpPr/>
          <p:nvPr/>
        </p:nvSpPr>
        <p:spPr>
          <a:xfrm>
            <a:off x="196645" y="1285337"/>
            <a:ext cx="10117394" cy="5078313"/>
          </a:xfrm>
          <a:prstGeom prst="rect">
            <a:avLst/>
          </a:prstGeom>
        </p:spPr>
        <p:txBody>
          <a:bodyPr wrap="square">
            <a:spAutoFit/>
          </a:bodyPr>
          <a:lstStyle/>
          <a:p>
            <a:r>
              <a:rPr lang="en-US" b="1" dirty="0">
                <a:solidFill>
                  <a:srgbClr val="464646"/>
                </a:solidFill>
                <a:latin typeface="Montserrat"/>
              </a:rPr>
              <a:t>Commercial Driver Endorsements</a:t>
            </a:r>
          </a:p>
          <a:p>
            <a:pPr marL="285750" indent="-285750">
              <a:buClr>
                <a:schemeClr val="accent6"/>
              </a:buClr>
              <a:buFont typeface="Wingdings" panose="05000000000000000000" pitchFamily="2" charset="2"/>
              <a:buChar char="§"/>
            </a:pPr>
            <a:r>
              <a:rPr lang="en-US" dirty="0">
                <a:solidFill>
                  <a:srgbClr val="464646"/>
                </a:solidFill>
                <a:latin typeface="Montserrat"/>
              </a:rPr>
              <a:t>endorsement H authorizes the driver to operate a vehicle transporting hazardous materials requiring placarding</a:t>
            </a:r>
          </a:p>
          <a:p>
            <a:pPr marL="285750" indent="-285750">
              <a:buClr>
                <a:schemeClr val="accent6"/>
              </a:buClr>
              <a:buFont typeface="Wingdings" panose="05000000000000000000" pitchFamily="2" charset="2"/>
              <a:buChar char="§"/>
            </a:pPr>
            <a:r>
              <a:rPr lang="en-US" dirty="0">
                <a:solidFill>
                  <a:srgbClr val="464646"/>
                </a:solidFill>
                <a:latin typeface="Montserrat"/>
              </a:rPr>
              <a:t>endorsement N authorizes the driver to operate tank vehicles</a:t>
            </a:r>
          </a:p>
          <a:p>
            <a:pPr marL="285750" indent="-285750">
              <a:buClr>
                <a:schemeClr val="accent6"/>
              </a:buClr>
              <a:buFont typeface="Wingdings" panose="05000000000000000000" pitchFamily="2" charset="2"/>
              <a:buChar char="§"/>
            </a:pPr>
            <a:r>
              <a:rPr lang="en-US" dirty="0">
                <a:solidFill>
                  <a:srgbClr val="464646"/>
                </a:solidFill>
                <a:latin typeface="Montserrat"/>
              </a:rPr>
              <a:t>endorsement X hazardous materials and tank vehicle (H,N)</a:t>
            </a:r>
          </a:p>
          <a:p>
            <a:pPr marL="285750" indent="-285750">
              <a:buClr>
                <a:schemeClr val="accent6"/>
              </a:buClr>
              <a:buFont typeface="Wingdings" panose="05000000000000000000" pitchFamily="2" charset="2"/>
              <a:buChar char="§"/>
            </a:pPr>
            <a:r>
              <a:rPr lang="en-US" dirty="0">
                <a:solidFill>
                  <a:srgbClr val="464646"/>
                </a:solidFill>
                <a:latin typeface="Montserrat"/>
              </a:rPr>
              <a:t>endorsement P authorizes the driver to operate vehicles carrying passengers</a:t>
            </a:r>
          </a:p>
          <a:p>
            <a:pPr marL="285750" indent="-285750">
              <a:buClr>
                <a:schemeClr val="accent6"/>
              </a:buClr>
              <a:buFont typeface="Wingdings" panose="05000000000000000000" pitchFamily="2" charset="2"/>
              <a:buChar char="§"/>
            </a:pPr>
            <a:r>
              <a:rPr lang="en-US" dirty="0">
                <a:solidFill>
                  <a:srgbClr val="464646"/>
                </a:solidFill>
                <a:latin typeface="Montserrat"/>
              </a:rPr>
              <a:t>endorsement S authorizes the driver to operate a school bus (a School Bus endorsement card will be issued annually)</a:t>
            </a:r>
          </a:p>
          <a:p>
            <a:pPr marL="285750" indent="-285750">
              <a:buClr>
                <a:schemeClr val="accent6"/>
              </a:buClr>
              <a:buFont typeface="Wingdings" panose="05000000000000000000" pitchFamily="2" charset="2"/>
              <a:buChar char="§"/>
            </a:pPr>
            <a:r>
              <a:rPr lang="en-US" dirty="0">
                <a:solidFill>
                  <a:srgbClr val="464646"/>
                </a:solidFill>
                <a:latin typeface="Montserrat"/>
              </a:rPr>
              <a:t>endorsement T authorizes the driving of double and triple trailers</a:t>
            </a:r>
          </a:p>
          <a:p>
            <a:pPr marL="285750" indent="-285750">
              <a:buClr>
                <a:schemeClr val="accent6"/>
              </a:buClr>
              <a:buFont typeface="Wingdings" panose="05000000000000000000" pitchFamily="2" charset="2"/>
              <a:buChar char="§"/>
            </a:pPr>
            <a:r>
              <a:rPr lang="en-US" dirty="0">
                <a:solidFill>
                  <a:srgbClr val="464646"/>
                </a:solidFill>
                <a:latin typeface="Montserrat"/>
              </a:rPr>
              <a:t>restriction L restricts the driver to vehicles </a:t>
            </a:r>
            <a:r>
              <a:rPr lang="en-US" b="1" dirty="0">
                <a:solidFill>
                  <a:srgbClr val="464646"/>
                </a:solidFill>
                <a:latin typeface="Montserrat"/>
              </a:rPr>
              <a:t>NOT</a:t>
            </a:r>
            <a:r>
              <a:rPr lang="en-US" dirty="0">
                <a:solidFill>
                  <a:srgbClr val="464646"/>
                </a:solidFill>
                <a:latin typeface="Montserrat"/>
              </a:rPr>
              <a:t> equipped with air brakes</a:t>
            </a:r>
          </a:p>
          <a:p>
            <a:pPr marL="285750" indent="-285750">
              <a:buClr>
                <a:schemeClr val="accent6"/>
              </a:buClr>
              <a:buFont typeface="Wingdings" panose="05000000000000000000" pitchFamily="2" charset="2"/>
              <a:buChar char="§"/>
            </a:pPr>
            <a:r>
              <a:rPr lang="en-US" dirty="0">
                <a:solidFill>
                  <a:srgbClr val="464646"/>
                </a:solidFill>
                <a:latin typeface="Montserrat"/>
              </a:rPr>
              <a:t>restriction B/M restricts the driver from a class A bus</a:t>
            </a:r>
          </a:p>
          <a:p>
            <a:pPr marL="285750" indent="-285750">
              <a:buClr>
                <a:schemeClr val="accent6"/>
              </a:buClr>
              <a:buFont typeface="Wingdings" panose="05000000000000000000" pitchFamily="2" charset="2"/>
              <a:buChar char="§"/>
            </a:pPr>
            <a:r>
              <a:rPr lang="en-US" dirty="0">
                <a:solidFill>
                  <a:srgbClr val="464646"/>
                </a:solidFill>
                <a:latin typeface="Montserrat"/>
              </a:rPr>
              <a:t>restriction C/N restricts the driver from a class A or B bus</a:t>
            </a:r>
          </a:p>
          <a:p>
            <a:pPr marL="285750" indent="-285750">
              <a:buClr>
                <a:schemeClr val="accent6"/>
              </a:buClr>
              <a:buFont typeface="Wingdings" panose="05000000000000000000" pitchFamily="2" charset="2"/>
              <a:buChar char="§"/>
            </a:pPr>
            <a:r>
              <a:rPr lang="en-US" dirty="0">
                <a:solidFill>
                  <a:srgbClr val="464646"/>
                </a:solidFill>
                <a:latin typeface="Montserrat"/>
              </a:rPr>
              <a:t>restriction E restricts the driver from driving manual transmission commercial vehicles</a:t>
            </a:r>
          </a:p>
          <a:p>
            <a:pPr marL="285750" indent="-285750">
              <a:buClr>
                <a:schemeClr val="accent6"/>
              </a:buClr>
              <a:buFont typeface="Wingdings" panose="05000000000000000000" pitchFamily="2" charset="2"/>
              <a:buChar char="§"/>
            </a:pPr>
            <a:r>
              <a:rPr lang="en-US" dirty="0">
                <a:solidFill>
                  <a:srgbClr val="464646"/>
                </a:solidFill>
                <a:latin typeface="Montserrat"/>
              </a:rPr>
              <a:t>restriction K limits a driver to only operate in intrastate commerce</a:t>
            </a:r>
          </a:p>
          <a:p>
            <a:pPr marL="285750" indent="-285750">
              <a:buClr>
                <a:schemeClr val="accent6"/>
              </a:buClr>
              <a:buFont typeface="Wingdings" panose="05000000000000000000" pitchFamily="2" charset="2"/>
              <a:buChar char="§"/>
            </a:pPr>
            <a:r>
              <a:rPr lang="en-US" dirty="0">
                <a:solidFill>
                  <a:srgbClr val="464646"/>
                </a:solidFill>
                <a:latin typeface="Montserrat"/>
              </a:rPr>
              <a:t>restriction O restricts a driver from driving a truck tractor/semi-trailer combination</a:t>
            </a:r>
          </a:p>
          <a:p>
            <a:pPr marL="285750" indent="-285750">
              <a:buClr>
                <a:schemeClr val="accent6"/>
              </a:buClr>
              <a:buFont typeface="Wingdings" panose="05000000000000000000" pitchFamily="2" charset="2"/>
              <a:buChar char="§"/>
            </a:pPr>
            <a:r>
              <a:rPr lang="en-US" dirty="0">
                <a:solidFill>
                  <a:srgbClr val="464646"/>
                </a:solidFill>
                <a:latin typeface="Montserrat"/>
              </a:rPr>
              <a:t>restriction Z restricts a driver from driving a full air-brake equipped vehicle</a:t>
            </a:r>
          </a:p>
          <a:p>
            <a:br>
              <a:rPr lang="en-US" dirty="0"/>
            </a:br>
            <a:endParaRPr lang="en-US" dirty="0"/>
          </a:p>
        </p:txBody>
      </p:sp>
      <p:sp>
        <p:nvSpPr>
          <p:cNvPr id="4" name="Rectangle 3"/>
          <p:cNvSpPr/>
          <p:nvPr/>
        </p:nvSpPr>
        <p:spPr>
          <a:xfrm>
            <a:off x="88490" y="1651819"/>
            <a:ext cx="10009239" cy="1061884"/>
          </a:xfrm>
          <a:prstGeom prst="rect">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35509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1277" y="1264058"/>
            <a:ext cx="9376700" cy="5274394"/>
          </a:xfrm>
          <a:prstGeom prst="rect">
            <a:avLst/>
          </a:prstGeom>
        </p:spPr>
      </p:pic>
      <p:sp>
        <p:nvSpPr>
          <p:cNvPr id="6" name="Title 1"/>
          <p:cNvSpPr>
            <a:spLocks noGrp="1"/>
          </p:cNvSpPr>
          <p:nvPr>
            <p:ph type="title"/>
          </p:nvPr>
        </p:nvSpPr>
        <p:spPr>
          <a:xfrm>
            <a:off x="855520" y="355294"/>
            <a:ext cx="7433074" cy="601986"/>
          </a:xfrm>
        </p:spPr>
        <p:txBody>
          <a:bodyPr/>
          <a:lstStyle/>
          <a:p>
            <a:r>
              <a:rPr lang="en-US" dirty="0"/>
              <a:t>Commercial Driver Endorsements</a:t>
            </a:r>
          </a:p>
        </p:txBody>
      </p:sp>
    </p:spTree>
    <p:extLst>
      <p:ext uri="{BB962C8B-B14F-4D97-AF65-F5344CB8AC3E}">
        <p14:creationId xmlns:p14="http://schemas.microsoft.com/office/powerpoint/2010/main" val="2025989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a:extLst>
              <a:ext uri="{FF2B5EF4-FFF2-40B4-BE49-F238E27FC236}">
                <a16:creationId xmlns:a16="http://schemas.microsoft.com/office/drawing/2014/main" id="{A6FD845D-532A-43F7-A87F-93F0C0A44C3D}"/>
              </a:ext>
            </a:extLst>
          </p:cNvPr>
          <p:cNvSpPr>
            <a:spLocks noGrp="1" noChangeArrowheads="1"/>
          </p:cNvSpPr>
          <p:nvPr>
            <p:ph type="title"/>
          </p:nvPr>
        </p:nvSpPr>
        <p:spPr/>
        <p:txBody>
          <a:bodyPr/>
          <a:lstStyle/>
          <a:p>
            <a:r>
              <a:rPr lang="en-US" dirty="0"/>
              <a:t>Hazmat Terminology</a:t>
            </a:r>
          </a:p>
        </p:txBody>
      </p:sp>
      <p:sp>
        <p:nvSpPr>
          <p:cNvPr id="21507" name="Rectangle 1027">
            <a:extLst>
              <a:ext uri="{FF2B5EF4-FFF2-40B4-BE49-F238E27FC236}">
                <a16:creationId xmlns:a16="http://schemas.microsoft.com/office/drawing/2014/main" id="{AEFF114D-345D-4A5D-A4F2-DDE6DAA41F51}"/>
              </a:ext>
            </a:extLst>
          </p:cNvPr>
          <p:cNvSpPr>
            <a:spLocks noGrp="1" noChangeArrowheads="1"/>
          </p:cNvSpPr>
          <p:nvPr>
            <p:ph idx="4294967295"/>
          </p:nvPr>
        </p:nvSpPr>
        <p:spPr>
          <a:xfrm>
            <a:off x="177282" y="992505"/>
            <a:ext cx="4590660" cy="5334000"/>
          </a:xfrm>
        </p:spPr>
        <p:txBody>
          <a:bodyPr/>
          <a:lstStyle/>
          <a:p>
            <a:pPr eaLnBrk="1" hangingPunct="1">
              <a:buClr>
                <a:schemeClr val="accent6"/>
              </a:buClr>
            </a:pPr>
            <a:r>
              <a:rPr lang="en-US" altLang="en-US" sz="2400" u="sng" dirty="0"/>
              <a:t>Marine Pollutant</a:t>
            </a:r>
            <a:r>
              <a:rPr lang="en-US" altLang="en-US" sz="2400" dirty="0"/>
              <a:t> – a</a:t>
            </a:r>
            <a:r>
              <a:rPr lang="en-US" altLang="en-US" sz="2400" i="1" dirty="0"/>
              <a:t> </a:t>
            </a:r>
            <a:r>
              <a:rPr lang="en-US" altLang="en-US" sz="2400" dirty="0"/>
              <a:t>material listed in Appendix B to the Hazardous Materials Table.</a:t>
            </a:r>
          </a:p>
          <a:p>
            <a:pPr lvl="1" eaLnBrk="1" hangingPunct="1">
              <a:buClr>
                <a:schemeClr val="accent6"/>
              </a:buClr>
            </a:pPr>
            <a:r>
              <a:rPr lang="en-US" altLang="en-US" sz="2400" dirty="0"/>
              <a:t>Applies to all marine pollutants transported by vessel.</a:t>
            </a:r>
          </a:p>
          <a:p>
            <a:pPr lvl="1" eaLnBrk="1" hangingPunct="1">
              <a:buClr>
                <a:schemeClr val="accent6"/>
              </a:buClr>
            </a:pPr>
            <a:r>
              <a:rPr lang="en-US" altLang="en-US" sz="2400" dirty="0"/>
              <a:t>Does not apply to non-bulk packages transported by motor vehicles, rail cars, or aircraft (171.4(c)).</a:t>
            </a:r>
            <a:r>
              <a:rPr lang="en-US" altLang="en-US" sz="2400" dirty="0">
                <a:solidFill>
                  <a:srgbClr val="CC0000"/>
                </a:solidFill>
              </a:rPr>
              <a:t> </a:t>
            </a:r>
          </a:p>
          <a:p>
            <a:pPr lvl="1">
              <a:buClr>
                <a:schemeClr val="accent6"/>
              </a:buClr>
            </a:pPr>
            <a:r>
              <a:rPr lang="en-US" altLang="en-US" sz="2400" u="sng" dirty="0">
                <a:solidFill>
                  <a:schemeClr val="tx1"/>
                </a:solidFill>
              </a:rPr>
              <a:t>Does apply </a:t>
            </a:r>
            <a:r>
              <a:rPr lang="en-US" altLang="en-US" sz="2400" dirty="0">
                <a:solidFill>
                  <a:schemeClr val="tx1"/>
                </a:solidFill>
              </a:rPr>
              <a:t>to bulk packagings transported by motor vehicle, rail car, or aircraft.</a:t>
            </a:r>
          </a:p>
        </p:txBody>
      </p:sp>
      <p:pic>
        <p:nvPicPr>
          <p:cNvPr id="21508" name="Picture 3">
            <a:extLst>
              <a:ext uri="{FF2B5EF4-FFF2-40B4-BE49-F238E27FC236}">
                <a16:creationId xmlns:a16="http://schemas.microsoft.com/office/drawing/2014/main" id="{8C7F7AC8-FF55-47A1-B57E-EEE4610BD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75" t="15625" r="20718" b="7292"/>
          <a:stretch>
            <a:fillRect/>
          </a:stretch>
        </p:blipFill>
        <p:spPr bwMode="auto">
          <a:xfrm>
            <a:off x="4876671" y="1954324"/>
            <a:ext cx="52943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773993" y="520958"/>
            <a:ext cx="1830356" cy="1830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US License</a:t>
            </a:r>
          </a:p>
        </p:txBody>
      </p:sp>
      <p:pic>
        <p:nvPicPr>
          <p:cNvPr id="3" name="Picture 2"/>
          <p:cNvPicPr>
            <a:picLocks noChangeAspect="1"/>
          </p:cNvPicPr>
          <p:nvPr/>
        </p:nvPicPr>
        <p:blipFill rotWithShape="1">
          <a:blip r:embed="rId2"/>
          <a:srcRect l="15726" t="15054" r="39678" b="5950"/>
          <a:stretch/>
        </p:blipFill>
        <p:spPr>
          <a:xfrm>
            <a:off x="226142" y="1052050"/>
            <a:ext cx="5437239" cy="5417575"/>
          </a:xfrm>
          <a:prstGeom prst="rect">
            <a:avLst/>
          </a:prstGeom>
        </p:spPr>
      </p:pic>
    </p:spTree>
    <p:extLst>
      <p:ext uri="{BB962C8B-B14F-4D97-AF65-F5344CB8AC3E}">
        <p14:creationId xmlns:p14="http://schemas.microsoft.com/office/powerpoint/2010/main" val="8993275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Mexican License</a:t>
            </a:r>
          </a:p>
        </p:txBody>
      </p:sp>
      <p:pic>
        <p:nvPicPr>
          <p:cNvPr id="3" name="Picture 2"/>
          <p:cNvPicPr>
            <a:picLocks noChangeAspect="1"/>
          </p:cNvPicPr>
          <p:nvPr/>
        </p:nvPicPr>
        <p:blipFill rotWithShape="1">
          <a:blip r:embed="rId2"/>
          <a:srcRect l="51049" t="32688" r="5403" b="42366"/>
          <a:stretch/>
        </p:blipFill>
        <p:spPr>
          <a:xfrm>
            <a:off x="111259" y="1191700"/>
            <a:ext cx="5309421" cy="1710814"/>
          </a:xfrm>
          <a:prstGeom prst="rect">
            <a:avLst/>
          </a:prstGeom>
        </p:spPr>
      </p:pic>
      <p:sp>
        <p:nvSpPr>
          <p:cNvPr id="4" name="TextBox 3"/>
          <p:cNvSpPr txBox="1"/>
          <p:nvPr/>
        </p:nvSpPr>
        <p:spPr>
          <a:xfrm>
            <a:off x="255637" y="2979174"/>
            <a:ext cx="3337795" cy="2585323"/>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1. Licencia Federal de Conductor</a:t>
            </a:r>
          </a:p>
          <a:p>
            <a:r>
              <a:rPr lang="en-US" dirty="0">
                <a:latin typeface="Calibri" panose="020F0502020204030204" pitchFamily="34" charset="0"/>
                <a:cs typeface="Calibri" panose="020F0502020204030204" pitchFamily="34" charset="0"/>
              </a:rPr>
              <a:t>2. Driver’s License Number</a:t>
            </a:r>
          </a:p>
          <a:p>
            <a:r>
              <a:rPr lang="en-US" dirty="0">
                <a:latin typeface="Calibri" panose="020F0502020204030204" pitchFamily="34" charset="0"/>
                <a:cs typeface="Calibri" panose="020F0502020204030204" pitchFamily="34" charset="0"/>
              </a:rPr>
              <a:t>3. Issuance Date</a:t>
            </a:r>
          </a:p>
          <a:p>
            <a:r>
              <a:rPr lang="en-US" dirty="0">
                <a:latin typeface="Calibri" panose="020F0502020204030204" pitchFamily="34" charset="0"/>
                <a:cs typeface="Calibri" panose="020F0502020204030204" pitchFamily="34" charset="0"/>
              </a:rPr>
              <a:t>4. Expiration Date</a:t>
            </a:r>
          </a:p>
          <a:p>
            <a:r>
              <a:rPr lang="en-US" dirty="0">
                <a:latin typeface="Calibri" panose="020F0502020204030204" pitchFamily="34" charset="0"/>
                <a:cs typeface="Calibri" panose="020F0502020204030204" pitchFamily="34" charset="0"/>
              </a:rPr>
              <a:t>5. Driver’s Name and Address</a:t>
            </a:r>
          </a:p>
          <a:p>
            <a:r>
              <a:rPr lang="en-US" dirty="0">
                <a:latin typeface="Calibri" panose="020F0502020204030204" pitchFamily="34" charset="0"/>
                <a:cs typeface="Calibri" panose="020F0502020204030204" pitchFamily="34" charset="0"/>
              </a:rPr>
              <a:t>6. Date of Birth</a:t>
            </a:r>
          </a:p>
          <a:p>
            <a:r>
              <a:rPr lang="en-US" dirty="0">
                <a:latin typeface="Calibri" panose="020F0502020204030204" pitchFamily="34" charset="0"/>
                <a:cs typeface="Calibri" panose="020F0502020204030204" pitchFamily="34" charset="0"/>
              </a:rPr>
              <a:t>7. License Class</a:t>
            </a:r>
          </a:p>
          <a:p>
            <a:r>
              <a:rPr lang="en-US" dirty="0">
                <a:latin typeface="Calibri" panose="020F0502020204030204" pitchFamily="34" charset="0"/>
                <a:cs typeface="Calibri" panose="020F0502020204030204" pitchFamily="34" charset="0"/>
              </a:rPr>
              <a:t>8. Restrictions</a:t>
            </a:r>
          </a:p>
          <a:p>
            <a:r>
              <a:rPr lang="en-US" dirty="0">
                <a:latin typeface="Calibri" panose="020F0502020204030204" pitchFamily="34" charset="0"/>
                <a:cs typeface="Calibri" panose="020F0502020204030204" pitchFamily="34" charset="0"/>
              </a:rPr>
              <a:t>9. eLicencias - Check</a:t>
            </a:r>
          </a:p>
        </p:txBody>
      </p:sp>
      <p:pic>
        <p:nvPicPr>
          <p:cNvPr id="5" name="Picture 4"/>
          <p:cNvPicPr>
            <a:picLocks noChangeAspect="1"/>
          </p:cNvPicPr>
          <p:nvPr/>
        </p:nvPicPr>
        <p:blipFill rotWithShape="1">
          <a:blip r:embed="rId3"/>
          <a:srcRect l="18026" t="25263" r="54211" b="25147"/>
          <a:stretch/>
        </p:blipFill>
        <p:spPr>
          <a:xfrm>
            <a:off x="5565058" y="1006512"/>
            <a:ext cx="4939363" cy="4962775"/>
          </a:xfrm>
          <a:prstGeom prst="rect">
            <a:avLst/>
          </a:prstGeom>
        </p:spPr>
      </p:pic>
      <p:sp>
        <p:nvSpPr>
          <p:cNvPr id="6" name="Rectangle 5"/>
          <p:cNvSpPr/>
          <p:nvPr/>
        </p:nvSpPr>
        <p:spPr>
          <a:xfrm>
            <a:off x="5565058" y="4271835"/>
            <a:ext cx="4939363" cy="732784"/>
          </a:xfrm>
          <a:prstGeom prst="rect">
            <a:avLst/>
          </a:prstGeom>
          <a:solidFill>
            <a:srgbClr val="92D050">
              <a:alpha val="4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02343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Canadian license</a:t>
            </a:r>
          </a:p>
        </p:txBody>
      </p:sp>
      <p:pic>
        <p:nvPicPr>
          <p:cNvPr id="2050" name="Picture 2" descr="https://d3i71xaburhd42.cloudfront.net/97722a1d4f682b4634e109097253d6a5b29fc5af/2-Fig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39" y="967112"/>
            <a:ext cx="10820236" cy="3441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32661" t="20788" r="33952" b="62868"/>
          <a:stretch/>
        </p:blipFill>
        <p:spPr>
          <a:xfrm>
            <a:off x="1917289" y="4408505"/>
            <a:ext cx="7284137" cy="2005780"/>
          </a:xfrm>
          <a:prstGeom prst="rect">
            <a:avLst/>
          </a:prstGeom>
        </p:spPr>
      </p:pic>
      <p:sp>
        <p:nvSpPr>
          <p:cNvPr id="5" name="Rectangle 4"/>
          <p:cNvSpPr/>
          <p:nvPr/>
        </p:nvSpPr>
        <p:spPr>
          <a:xfrm>
            <a:off x="4375355" y="4235696"/>
            <a:ext cx="6096000" cy="1200329"/>
          </a:xfrm>
          <a:prstGeom prst="rect">
            <a:avLst/>
          </a:prstGeom>
        </p:spPr>
        <p:txBody>
          <a:bodyPr>
            <a:spAutoFit/>
          </a:bodyPr>
          <a:lstStyle/>
          <a:p>
            <a:r>
              <a:rPr lang="en-US" dirty="0">
                <a:hlinkClick r:id="rId4"/>
              </a:rPr>
              <a:t>https://www.fmcsa.dot.gov/sites/fmcsa.dot.gov/files/2022-02/2022%20Canadian%20Drivers%20Licence%20Reference%20Guide.pdf</a:t>
            </a:r>
            <a:endParaRPr lang="en-US" dirty="0"/>
          </a:p>
          <a:p>
            <a:endParaRPr lang="en-US" dirty="0"/>
          </a:p>
        </p:txBody>
      </p:sp>
    </p:spTree>
    <p:extLst>
      <p:ext uri="{BB962C8B-B14F-4D97-AF65-F5344CB8AC3E}">
        <p14:creationId xmlns:p14="http://schemas.microsoft.com/office/powerpoint/2010/main" val="9275413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688" y="420542"/>
            <a:ext cx="7032492" cy="601986"/>
          </a:xfrm>
        </p:spPr>
        <p:txBody>
          <a:bodyPr/>
          <a:lstStyle/>
          <a:p>
            <a:r>
              <a:rPr lang="en-US" sz="2400" dirty="0"/>
              <a:t>Canadian Territory restriction codes</a:t>
            </a:r>
          </a:p>
        </p:txBody>
      </p:sp>
      <p:pic>
        <p:nvPicPr>
          <p:cNvPr id="3" name="Picture 2"/>
          <p:cNvPicPr>
            <a:picLocks noChangeAspect="1"/>
          </p:cNvPicPr>
          <p:nvPr/>
        </p:nvPicPr>
        <p:blipFill rotWithShape="1">
          <a:blip r:embed="rId2"/>
          <a:srcRect l="36048" t="20358" r="37258" b="5232"/>
          <a:stretch/>
        </p:blipFill>
        <p:spPr>
          <a:xfrm>
            <a:off x="310022" y="1150373"/>
            <a:ext cx="3254479" cy="5102943"/>
          </a:xfrm>
          <a:prstGeom prst="rect">
            <a:avLst/>
          </a:prstGeom>
        </p:spPr>
      </p:pic>
      <p:pic>
        <p:nvPicPr>
          <p:cNvPr id="4" name="Picture 3"/>
          <p:cNvPicPr>
            <a:picLocks noChangeAspect="1"/>
          </p:cNvPicPr>
          <p:nvPr/>
        </p:nvPicPr>
        <p:blipFill rotWithShape="1">
          <a:blip r:embed="rId3"/>
          <a:srcRect l="36129" t="20358" r="36855" b="5090"/>
          <a:stretch/>
        </p:blipFill>
        <p:spPr>
          <a:xfrm>
            <a:off x="3662824" y="1150373"/>
            <a:ext cx="3293806" cy="5112775"/>
          </a:xfrm>
          <a:prstGeom prst="rect">
            <a:avLst/>
          </a:prstGeom>
        </p:spPr>
      </p:pic>
      <p:pic>
        <p:nvPicPr>
          <p:cNvPr id="5" name="Picture 4"/>
          <p:cNvPicPr>
            <a:picLocks noChangeAspect="1"/>
          </p:cNvPicPr>
          <p:nvPr/>
        </p:nvPicPr>
        <p:blipFill rotWithShape="1">
          <a:blip r:embed="rId4"/>
          <a:srcRect l="35887" t="19355" r="36855" b="6810"/>
          <a:stretch/>
        </p:blipFill>
        <p:spPr>
          <a:xfrm>
            <a:off x="7054953" y="1150373"/>
            <a:ext cx="3323304" cy="5063614"/>
          </a:xfrm>
          <a:prstGeom prst="rect">
            <a:avLst/>
          </a:prstGeom>
        </p:spPr>
      </p:pic>
    </p:spTree>
    <p:extLst>
      <p:ext uri="{BB962C8B-B14F-4D97-AF65-F5344CB8AC3E}">
        <p14:creationId xmlns:p14="http://schemas.microsoft.com/office/powerpoint/2010/main" val="3417376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Canadian commercial drivers</a:t>
            </a:r>
          </a:p>
        </p:txBody>
      </p:sp>
      <p:sp>
        <p:nvSpPr>
          <p:cNvPr id="3" name="Rectangle 2"/>
          <p:cNvSpPr/>
          <p:nvPr/>
        </p:nvSpPr>
        <p:spPr>
          <a:xfrm>
            <a:off x="334297" y="1209368"/>
            <a:ext cx="8809703" cy="4893647"/>
          </a:xfrm>
          <a:prstGeom prst="rect">
            <a:avLst/>
          </a:prstGeom>
        </p:spPr>
        <p:txBody>
          <a:bodyPr wrap="square">
            <a:spAutoFit/>
          </a:bodyPr>
          <a:lstStyle/>
          <a:p>
            <a:pPr algn="just"/>
            <a:r>
              <a:rPr lang="en-US" sz="2400" b="1" dirty="0">
                <a:solidFill>
                  <a:srgbClr val="212529"/>
                </a:solidFill>
                <a:latin typeface="Calibri" panose="020F0502020204030204" pitchFamily="34" charset="0"/>
                <a:ea typeface="Calibri" panose="020F0502020204030204" pitchFamily="34" charset="0"/>
              </a:rPr>
              <a:t>FAQ006:  Are Canadian commercial drivers who transport any liquid or gaseous material in a tank having a rated capacity of 1,000 gallons or more or multiple tanks having an individual rated capacity of more than 119 gallons and an aggregate capacity of 1,000 or more gallons in the U.S. required to display a tank vehicle endorsement on their Canadian Commercial License like the CDL for a U.S. driver?</a:t>
            </a:r>
            <a:endParaRPr lang="en-US" sz="2400" dirty="0">
              <a:latin typeface="Times New Roman" panose="02020603050405020304" pitchFamily="18" charset="0"/>
              <a:ea typeface="Calibri" panose="020F0502020204030204" pitchFamily="34" charset="0"/>
            </a:endParaRPr>
          </a:p>
          <a:p>
            <a:pPr algn="just"/>
            <a:r>
              <a:rPr lang="en-US" sz="2400" dirty="0">
                <a:solidFill>
                  <a:srgbClr val="212529"/>
                </a:solidFill>
                <a:latin typeface="Calibri" panose="020F0502020204030204" pitchFamily="34" charset="0"/>
                <a:ea typeface="Calibri" panose="020F0502020204030204" pitchFamily="34" charset="0"/>
              </a:rPr>
              <a:t> </a:t>
            </a:r>
          </a:p>
          <a:p>
            <a:pPr algn="just"/>
            <a:r>
              <a:rPr lang="en-US" sz="2400" b="1" dirty="0">
                <a:solidFill>
                  <a:srgbClr val="212529"/>
                </a:solidFill>
                <a:latin typeface="Calibri" panose="020F0502020204030204" pitchFamily="34" charset="0"/>
                <a:ea typeface="Calibri" panose="020F0502020204030204" pitchFamily="34" charset="0"/>
              </a:rPr>
              <a:t>Answer:</a:t>
            </a:r>
            <a:r>
              <a:rPr lang="en-US" sz="2400" dirty="0">
                <a:solidFill>
                  <a:srgbClr val="212529"/>
                </a:solidFill>
                <a:latin typeface="Calibri" panose="020F0502020204030204" pitchFamily="34" charset="0"/>
                <a:ea typeface="Calibri" panose="020F0502020204030204" pitchFamily="34" charset="0"/>
              </a:rPr>
              <a:t>  No. Canadian drivers are not required to have a tank vehicle endorsement on their commercial licenses; however, they must possess a Transportation of Dangerous Goods (TDG) training certificate when transporting hazardous materials (HM) in a tank in the United States.</a:t>
            </a:r>
            <a:endParaRPr lang="en-US" sz="2400" dirty="0"/>
          </a:p>
        </p:txBody>
      </p:sp>
    </p:spTree>
    <p:extLst>
      <p:ext uri="{BB962C8B-B14F-4D97-AF65-F5344CB8AC3E}">
        <p14:creationId xmlns:p14="http://schemas.microsoft.com/office/powerpoint/2010/main" val="29306723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C92136-D232-46AB-86DE-E236F3009F79}"/>
              </a:ext>
            </a:extLst>
          </p:cNvPr>
          <p:cNvSpPr>
            <a:spLocks noGrp="1" noChangeArrowheads="1"/>
          </p:cNvSpPr>
          <p:nvPr>
            <p:ph type="title"/>
          </p:nvPr>
        </p:nvSpPr>
        <p:spPr>
          <a:xfrm>
            <a:off x="391367" y="506033"/>
            <a:ext cx="7681686" cy="659258"/>
          </a:xfrm>
        </p:spPr>
        <p:txBody>
          <a:bodyPr/>
          <a:lstStyle/>
          <a:p>
            <a:r>
              <a:rPr lang="en-US" sz="3600" dirty="0"/>
              <a:t>HAZARDOUS MATERIALS MANAGEMENT</a:t>
            </a:r>
          </a:p>
        </p:txBody>
      </p:sp>
      <p:sp>
        <p:nvSpPr>
          <p:cNvPr id="53251" name="Text Box 9">
            <a:extLst>
              <a:ext uri="{FF2B5EF4-FFF2-40B4-BE49-F238E27FC236}">
                <a16:creationId xmlns:a16="http://schemas.microsoft.com/office/drawing/2014/main" id="{DFF014C0-32E6-49C6-A192-B2BE2AC4C7C8}"/>
              </a:ext>
            </a:extLst>
          </p:cNvPr>
          <p:cNvSpPr txBox="1">
            <a:spLocks noChangeArrowheads="1"/>
          </p:cNvSpPr>
          <p:nvPr/>
        </p:nvSpPr>
        <p:spPr bwMode="auto">
          <a:xfrm>
            <a:off x="475343" y="2358647"/>
            <a:ext cx="6758580" cy="707886"/>
          </a:xfrm>
          <a:prstGeom prst="rect">
            <a:avLst/>
          </a:prstGeom>
          <a:noFill/>
          <a:ln w="9525">
            <a:noFill/>
            <a:miter lim="800000"/>
            <a:headEnd/>
            <a:tailEnd/>
          </a:ln>
        </p:spPr>
        <p:txBody>
          <a:bodyPr wrap="square">
            <a:spAutoFit/>
          </a:bodyPr>
          <a:lstStyle/>
          <a:p>
            <a:pPr>
              <a:defRPr/>
            </a:pPr>
            <a:r>
              <a:rPr lang="en-US" altLang="en-US" sz="2000" b="1" dirty="0">
                <a:solidFill>
                  <a:schemeClr val="bg1"/>
                </a:solidFill>
                <a:latin typeface="Arial" panose="020B0604020202020204" pitchFamily="34" charset="0"/>
                <a:cs typeface="Arial" panose="020B0604020202020204" pitchFamily="34" charset="0"/>
              </a:rPr>
              <a:t>Compliance with DOT requirements - 49 CFR 172.704</a:t>
            </a:r>
          </a:p>
          <a:p>
            <a:pPr>
              <a:defRPr/>
            </a:pPr>
            <a:r>
              <a:rPr lang="en-US" altLang="en-US" sz="2000" b="1" dirty="0">
                <a:solidFill>
                  <a:schemeClr val="bg1"/>
                </a:solidFill>
                <a:latin typeface="Arial" panose="020B0604020202020204" pitchFamily="34" charset="0"/>
                <a:cs typeface="Arial" panose="020B0604020202020204" pitchFamily="34" charset="0"/>
              </a:rPr>
              <a:t>Section 6 – Emergency Response Information</a:t>
            </a:r>
          </a:p>
        </p:txBody>
      </p:sp>
      <p:sp>
        <p:nvSpPr>
          <p:cNvPr id="53252" name="Text Box 10">
            <a:extLst>
              <a:ext uri="{FF2B5EF4-FFF2-40B4-BE49-F238E27FC236}">
                <a16:creationId xmlns:a16="http://schemas.microsoft.com/office/drawing/2014/main" id="{2A5B3043-EA2B-49BE-BBF6-475EDD1638C2}"/>
              </a:ext>
            </a:extLst>
          </p:cNvPr>
          <p:cNvSpPr txBox="1">
            <a:spLocks noChangeArrowheads="1"/>
          </p:cNvSpPr>
          <p:nvPr/>
        </p:nvSpPr>
        <p:spPr bwMode="auto">
          <a:xfrm>
            <a:off x="475343" y="4794635"/>
            <a:ext cx="3490058" cy="1015663"/>
          </a:xfrm>
          <a:prstGeom prst="rect">
            <a:avLst/>
          </a:prstGeom>
          <a:noFill/>
          <a:ln w="9525">
            <a:noFill/>
            <a:miter lim="800000"/>
            <a:headEnd/>
            <a:tailEnd/>
          </a:ln>
        </p:spPr>
        <p:txBody>
          <a:bodyPr wrap="none">
            <a:spAutoFit/>
          </a:bodyPr>
          <a:lstStyle/>
          <a:p>
            <a:pPr eaLnBrk="1" hangingPunct="1">
              <a:defRPr/>
            </a:pPr>
            <a:r>
              <a:rPr lang="en-US" altLang="en-US" sz="2000" b="1" dirty="0">
                <a:solidFill>
                  <a:schemeClr val="bg1"/>
                </a:solidFill>
                <a:latin typeface="Arial" panose="020B0604020202020204" pitchFamily="34" charset="0"/>
                <a:cs typeface="Arial" panose="020B0604020202020204" pitchFamily="34" charset="0"/>
              </a:rPr>
              <a:t>Bill Kesack</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Senior Project Manager</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Environmental Compliance</a:t>
            </a:r>
          </a:p>
        </p:txBody>
      </p:sp>
    </p:spTree>
    <p:extLst>
      <p:ext uri="{BB962C8B-B14F-4D97-AF65-F5344CB8AC3E}">
        <p14:creationId xmlns:p14="http://schemas.microsoft.com/office/powerpoint/2010/main" val="1054720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6">
            <a:extLst>
              <a:ext uri="{FF2B5EF4-FFF2-40B4-BE49-F238E27FC236}">
                <a16:creationId xmlns:a16="http://schemas.microsoft.com/office/drawing/2014/main" id="{148FF4D7-A759-4632-B6EC-5AB29FC8D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139" t="19792" r="36163" b="14583"/>
          <a:stretch>
            <a:fillRect/>
          </a:stretch>
        </p:blipFill>
        <p:spPr bwMode="auto">
          <a:xfrm>
            <a:off x="2133600" y="1127760"/>
            <a:ext cx="3733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4B4CE13-B2CB-4E9C-8207-A02FA4A01DEA}"/>
              </a:ext>
            </a:extLst>
          </p:cNvPr>
          <p:cNvSpPr>
            <a:spLocks noGrp="1"/>
          </p:cNvSpPr>
          <p:nvPr>
            <p:ph type="title"/>
          </p:nvPr>
        </p:nvSpPr>
        <p:spPr/>
        <p:txBody>
          <a:bodyPr/>
          <a:lstStyle/>
          <a:p>
            <a:r>
              <a:rPr lang="en-US" dirty="0"/>
              <a:t>Emergency Response</a:t>
            </a:r>
          </a:p>
        </p:txBody>
      </p:sp>
      <p:pic>
        <p:nvPicPr>
          <p:cNvPr id="4" name="Picture 3">
            <a:extLst>
              <a:ext uri="{FF2B5EF4-FFF2-40B4-BE49-F238E27FC236}">
                <a16:creationId xmlns:a16="http://schemas.microsoft.com/office/drawing/2014/main" id="{CA2CA03D-D63D-2F97-B940-ECE1D89ABF37}"/>
              </a:ext>
            </a:extLst>
          </p:cNvPr>
          <p:cNvPicPr>
            <a:picLocks noChangeAspect="1"/>
          </p:cNvPicPr>
          <p:nvPr/>
        </p:nvPicPr>
        <p:blipFill>
          <a:blip r:embed="rId3"/>
          <a:stretch>
            <a:fillRect/>
          </a:stretch>
        </p:blipFill>
        <p:spPr>
          <a:xfrm>
            <a:off x="6602413" y="967112"/>
            <a:ext cx="3260950" cy="4668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9458069-E10D-4778-B4D8-60479D6FED80}"/>
              </a:ext>
            </a:extLst>
          </p:cNvPr>
          <p:cNvSpPr>
            <a:spLocks noGrp="1" noChangeArrowheads="1"/>
          </p:cNvSpPr>
          <p:nvPr>
            <p:ph type="title"/>
          </p:nvPr>
        </p:nvSpPr>
        <p:spPr>
          <a:xfrm>
            <a:off x="902060" y="365126"/>
            <a:ext cx="10243460" cy="601986"/>
          </a:xfrm>
        </p:spPr>
        <p:txBody>
          <a:bodyPr/>
          <a:lstStyle/>
          <a:p>
            <a:r>
              <a:rPr lang="en-US" sz="2400" dirty="0"/>
              <a:t>Emergency Response </a:t>
            </a:r>
            <a:r>
              <a:rPr lang="en-US" sz="2300" dirty="0"/>
              <a:t>(172.600 Subpart G)</a:t>
            </a:r>
          </a:p>
        </p:txBody>
      </p:sp>
      <p:sp>
        <p:nvSpPr>
          <p:cNvPr id="114691" name="Rectangle 3">
            <a:extLst>
              <a:ext uri="{FF2B5EF4-FFF2-40B4-BE49-F238E27FC236}">
                <a16:creationId xmlns:a16="http://schemas.microsoft.com/office/drawing/2014/main" id="{6B961CA6-553E-4473-8CFB-57BE53A2DCA8}"/>
              </a:ext>
            </a:extLst>
          </p:cNvPr>
          <p:cNvSpPr>
            <a:spLocks noGrp="1" noChangeArrowheads="1"/>
          </p:cNvSpPr>
          <p:nvPr>
            <p:ph idx="4294967295"/>
          </p:nvPr>
        </p:nvSpPr>
        <p:spPr>
          <a:xfrm>
            <a:off x="894080" y="1750695"/>
            <a:ext cx="8229600" cy="4572000"/>
          </a:xfrm>
        </p:spPr>
        <p:txBody>
          <a:bodyPr/>
          <a:lstStyle/>
          <a:p>
            <a:pPr eaLnBrk="1" hangingPunct="1">
              <a:buClr>
                <a:schemeClr val="accent6"/>
              </a:buClr>
            </a:pPr>
            <a:r>
              <a:rPr lang="en-US" altLang="en-US" sz="2800" dirty="0"/>
              <a:t>Emergency response information is required during transportation and at facilities.</a:t>
            </a:r>
          </a:p>
          <a:p>
            <a:pPr lvl="1" eaLnBrk="1" hangingPunct="1">
              <a:buClr>
                <a:schemeClr val="accent6"/>
              </a:buClr>
            </a:pPr>
            <a:r>
              <a:rPr lang="en-US" altLang="en-US" sz="2800" dirty="0"/>
              <a:t>These requirements do not apply to hazmat exempt from shipping paper requirements or Consumer Commodity.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0EB7577-79B6-4226-9EBA-B312A20D1389}"/>
              </a:ext>
            </a:extLst>
          </p:cNvPr>
          <p:cNvSpPr>
            <a:spLocks noGrp="1" noChangeArrowheads="1"/>
          </p:cNvSpPr>
          <p:nvPr>
            <p:ph type="title"/>
          </p:nvPr>
        </p:nvSpPr>
        <p:spPr>
          <a:xfrm>
            <a:off x="871580" y="375286"/>
            <a:ext cx="9014100" cy="601986"/>
          </a:xfrm>
        </p:spPr>
        <p:txBody>
          <a:bodyPr/>
          <a:lstStyle/>
          <a:p>
            <a:r>
              <a:rPr lang="en-US" dirty="0"/>
              <a:t>Emergency Response Information</a:t>
            </a:r>
          </a:p>
        </p:txBody>
      </p:sp>
      <p:sp>
        <p:nvSpPr>
          <p:cNvPr id="115715" name="Rectangle 3">
            <a:extLst>
              <a:ext uri="{FF2B5EF4-FFF2-40B4-BE49-F238E27FC236}">
                <a16:creationId xmlns:a16="http://schemas.microsoft.com/office/drawing/2014/main" id="{BC1D3B61-1991-47C9-A64E-E8AED58A3434}"/>
              </a:ext>
            </a:extLst>
          </p:cNvPr>
          <p:cNvSpPr>
            <a:spLocks noGrp="1" noChangeArrowheads="1"/>
          </p:cNvSpPr>
          <p:nvPr>
            <p:ph idx="4294967295"/>
          </p:nvPr>
        </p:nvSpPr>
        <p:spPr>
          <a:xfrm>
            <a:off x="983340" y="1671320"/>
            <a:ext cx="8001000" cy="2286000"/>
          </a:xfrm>
        </p:spPr>
        <p:txBody>
          <a:bodyPr/>
          <a:lstStyle/>
          <a:p>
            <a:pPr eaLnBrk="1" hangingPunct="1">
              <a:spcAft>
                <a:spcPts val="1800"/>
              </a:spcAft>
              <a:buClr>
                <a:schemeClr val="accent6"/>
              </a:buClr>
            </a:pPr>
            <a:r>
              <a:rPr lang="en-US" altLang="en-US" sz="2800" dirty="0"/>
              <a:t>Gives specific information about the material being transported</a:t>
            </a:r>
          </a:p>
          <a:p>
            <a:pPr eaLnBrk="1" hangingPunct="1">
              <a:spcAft>
                <a:spcPts val="1800"/>
              </a:spcAft>
              <a:buClr>
                <a:schemeClr val="accent6"/>
              </a:buClr>
            </a:pPr>
            <a:r>
              <a:rPr lang="en-US" altLang="en-US" sz="2800" dirty="0"/>
              <a:t>Must be supplied with the hazmat shipment</a:t>
            </a:r>
          </a:p>
          <a:p>
            <a:pPr eaLnBrk="1" hangingPunct="1">
              <a:spcAft>
                <a:spcPts val="1800"/>
              </a:spcAft>
              <a:buClr>
                <a:schemeClr val="accent6"/>
              </a:buClr>
            </a:pPr>
            <a:r>
              <a:rPr lang="en-US" altLang="en-US" sz="2800" dirty="0"/>
              <a:t>Guides emergency responders who may need to react to a leak or spill of hazmat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F9B40D9-D856-416B-BC7C-FA254C06C5C8}"/>
              </a:ext>
            </a:extLst>
          </p:cNvPr>
          <p:cNvSpPr>
            <a:spLocks noGrp="1" noChangeArrowheads="1"/>
          </p:cNvSpPr>
          <p:nvPr>
            <p:ph type="title"/>
          </p:nvPr>
        </p:nvSpPr>
        <p:spPr>
          <a:xfrm>
            <a:off x="881740" y="365126"/>
            <a:ext cx="8150500" cy="601986"/>
          </a:xfrm>
        </p:spPr>
        <p:txBody>
          <a:bodyPr/>
          <a:lstStyle/>
          <a:p>
            <a:r>
              <a:rPr lang="en-US" dirty="0"/>
              <a:t>Emergency Response Information</a:t>
            </a:r>
          </a:p>
        </p:txBody>
      </p:sp>
      <p:sp>
        <p:nvSpPr>
          <p:cNvPr id="116739" name="Rectangle 3">
            <a:extLst>
              <a:ext uri="{FF2B5EF4-FFF2-40B4-BE49-F238E27FC236}">
                <a16:creationId xmlns:a16="http://schemas.microsoft.com/office/drawing/2014/main" id="{B8F0B1F2-7697-4DAB-B701-F20531A559DB}"/>
              </a:ext>
            </a:extLst>
          </p:cNvPr>
          <p:cNvSpPr>
            <a:spLocks noGrp="1" noChangeArrowheads="1"/>
          </p:cNvSpPr>
          <p:nvPr>
            <p:ph idx="4294967295"/>
          </p:nvPr>
        </p:nvSpPr>
        <p:spPr>
          <a:xfrm>
            <a:off x="712752" y="1155609"/>
            <a:ext cx="8229600" cy="4572000"/>
          </a:xfrm>
        </p:spPr>
        <p:txBody>
          <a:bodyPr/>
          <a:lstStyle/>
          <a:p>
            <a:pPr eaLnBrk="1" hangingPunct="1">
              <a:buClr>
                <a:schemeClr val="accent6"/>
              </a:buClr>
            </a:pPr>
            <a:r>
              <a:rPr lang="en-US" altLang="en-US" sz="2400" dirty="0"/>
              <a:t>At a minimum, the following must be provided for each hazmat in the shipment:</a:t>
            </a:r>
          </a:p>
          <a:p>
            <a:pPr lvl="1" eaLnBrk="1" hangingPunct="1">
              <a:buClr>
                <a:schemeClr val="accent6"/>
              </a:buClr>
            </a:pPr>
            <a:r>
              <a:rPr lang="en-US" altLang="en-US" sz="2400" dirty="0"/>
              <a:t>Basic Description and technical name of the hazmat</a:t>
            </a:r>
          </a:p>
          <a:p>
            <a:pPr lvl="1" eaLnBrk="1" hangingPunct="1">
              <a:buClr>
                <a:schemeClr val="accent6"/>
              </a:buClr>
            </a:pPr>
            <a:r>
              <a:rPr lang="en-US" altLang="en-US" sz="2400" dirty="0"/>
              <a:t>Immediate hazards to health</a:t>
            </a:r>
          </a:p>
          <a:p>
            <a:pPr lvl="1" eaLnBrk="1" hangingPunct="1">
              <a:buClr>
                <a:schemeClr val="accent6"/>
              </a:buClr>
            </a:pPr>
            <a:r>
              <a:rPr lang="en-US" altLang="en-US" sz="2400" dirty="0"/>
              <a:t>Risks of fire or explosion</a:t>
            </a:r>
          </a:p>
          <a:p>
            <a:pPr lvl="1" eaLnBrk="1" hangingPunct="1">
              <a:buClr>
                <a:schemeClr val="accent6"/>
              </a:buClr>
            </a:pPr>
            <a:r>
              <a:rPr lang="en-US" altLang="en-US" sz="2400" dirty="0"/>
              <a:t>Immediate precautions to be taken in the event of an accident or incident</a:t>
            </a:r>
          </a:p>
          <a:p>
            <a:pPr lvl="1" eaLnBrk="1" hangingPunct="1">
              <a:buClr>
                <a:schemeClr val="accent6"/>
              </a:buClr>
            </a:pPr>
            <a:r>
              <a:rPr lang="en-US" altLang="en-US" sz="2400" dirty="0"/>
              <a:t>Immediate methods for handling fires</a:t>
            </a:r>
          </a:p>
          <a:p>
            <a:pPr lvl="1" eaLnBrk="1" hangingPunct="1">
              <a:buClr>
                <a:schemeClr val="accent6"/>
              </a:buClr>
            </a:pPr>
            <a:r>
              <a:rPr lang="en-US" altLang="en-US" sz="2400" dirty="0"/>
              <a:t>Initial methods for handling spills or leaks in absence of fire</a:t>
            </a:r>
          </a:p>
          <a:p>
            <a:pPr lvl="1" eaLnBrk="1" hangingPunct="1">
              <a:buClr>
                <a:schemeClr val="accent6"/>
              </a:buClr>
            </a:pPr>
            <a:r>
              <a:rPr lang="en-US" altLang="en-US" sz="2400" dirty="0"/>
              <a:t>Preliminary first aid measures</a:t>
            </a:r>
          </a:p>
          <a:p>
            <a:pPr lvl="1" eaLnBrk="1" hangingPunct="1"/>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1"/>
          <p:cNvSpPr>
            <a:spLocks noGrp="1"/>
          </p:cNvSpPr>
          <p:nvPr>
            <p:ph sz="half" idx="13"/>
          </p:nvPr>
        </p:nvSpPr>
        <p:spPr>
          <a:xfrm>
            <a:off x="998323" y="1446245"/>
            <a:ext cx="8238983" cy="4945224"/>
          </a:xfrm>
        </p:spPr>
        <p:txBody>
          <a:bodyPr>
            <a:normAutofit lnSpcReduction="10000"/>
          </a:bodyPr>
          <a:lstStyle/>
          <a:p>
            <a:r>
              <a:rPr lang="en-US" altLang="en-US" sz="2200" dirty="0"/>
              <a:t>For shipment of a non-bulk packaging by vessel, refer to 49 CFR 172.322(a).</a:t>
            </a:r>
          </a:p>
          <a:p>
            <a:r>
              <a:rPr lang="en-US" altLang="en-US" sz="2200" dirty="0"/>
              <a:t>A shipment of a bulk packaging by motor vehicle, rail car, or aircraft must have the MARINE POLLUTANT mark on at least two opposing sides if the packaging has a capacity of &lt;1,000 gallons </a:t>
            </a:r>
            <a:r>
              <a:rPr lang="en-US" altLang="en-US" sz="2200" b="1" dirty="0"/>
              <a:t>or</a:t>
            </a:r>
            <a:r>
              <a:rPr lang="en-US" altLang="en-US" sz="2200" dirty="0"/>
              <a:t> on all four sides if &gt;1,000 gallons.  In either case, a marking the size of a placard (9.84″x9.84″) </a:t>
            </a:r>
            <a:r>
              <a:rPr lang="en-US" altLang="en-US" sz="2200" b="1" dirty="0"/>
              <a:t>may</a:t>
            </a:r>
            <a:r>
              <a:rPr lang="en-US" altLang="en-US" sz="2200" dirty="0"/>
              <a:t> be used.</a:t>
            </a:r>
          </a:p>
          <a:p>
            <a:r>
              <a:rPr lang="en-US" altLang="en-US" sz="2200" dirty="0"/>
              <a:t>The transport vehicle or freight container that contains a bulk packaging marked as indicated above must be marked with the MARINE POLLUTANT mark.  This marking </a:t>
            </a:r>
            <a:r>
              <a:rPr lang="en-US" altLang="en-US" sz="2200" b="1" dirty="0"/>
              <a:t>must</a:t>
            </a:r>
            <a:r>
              <a:rPr lang="en-US" altLang="en-US" sz="2200" dirty="0"/>
              <a:t> be the same size as a placard.</a:t>
            </a:r>
          </a:p>
          <a:p>
            <a:r>
              <a:rPr lang="en-US" altLang="en-US" sz="2200" dirty="0"/>
              <a:t>49 CFR 172.322(d) lists some situations where the MARINE POLLUTANT mark is </a:t>
            </a:r>
            <a:r>
              <a:rPr lang="en-US" altLang="en-US" sz="2200" b="1" dirty="0"/>
              <a:t>not</a:t>
            </a:r>
            <a:r>
              <a:rPr lang="en-US" altLang="en-US" sz="2200" dirty="0"/>
              <a:t> required.</a:t>
            </a:r>
          </a:p>
          <a:p>
            <a:endParaRPr lang="en-US" altLang="en-US" sz="2000" dirty="0"/>
          </a:p>
        </p:txBody>
      </p:sp>
      <p:sp>
        <p:nvSpPr>
          <p:cNvPr id="3" name="Title 2"/>
          <p:cNvSpPr>
            <a:spLocks noGrp="1"/>
          </p:cNvSpPr>
          <p:nvPr>
            <p:ph type="title"/>
          </p:nvPr>
        </p:nvSpPr>
        <p:spPr/>
        <p:txBody>
          <a:bodyPr/>
          <a:lstStyle/>
          <a:p>
            <a:pPr>
              <a:defRPr/>
            </a:pPr>
            <a:r>
              <a:rPr dirty="0"/>
              <a:t>Marine Pollutant Marking</a:t>
            </a:r>
          </a:p>
        </p:txBody>
      </p:sp>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9237306" y="967112"/>
            <a:ext cx="2799184" cy="2799184"/>
          </a:xfrm>
          <a:prstGeom prst="rect">
            <a:avLst/>
          </a:prstGeom>
        </p:spPr>
      </p:pic>
    </p:spTree>
    <p:extLst>
      <p:ext uri="{BB962C8B-B14F-4D97-AF65-F5344CB8AC3E}">
        <p14:creationId xmlns:p14="http://schemas.microsoft.com/office/powerpoint/2010/main" val="686380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28113C2-EC7A-4CD1-BCCF-3FC3FDF99C1B}"/>
              </a:ext>
            </a:extLst>
          </p:cNvPr>
          <p:cNvSpPr>
            <a:spLocks noGrp="1" noChangeArrowheads="1"/>
          </p:cNvSpPr>
          <p:nvPr>
            <p:ph type="title"/>
          </p:nvPr>
        </p:nvSpPr>
        <p:spPr/>
        <p:txBody>
          <a:bodyPr/>
          <a:lstStyle/>
          <a:p>
            <a:r>
              <a:rPr lang="en-US" dirty="0"/>
              <a:t>Acceptable Methods</a:t>
            </a:r>
          </a:p>
        </p:txBody>
      </p:sp>
      <p:sp>
        <p:nvSpPr>
          <p:cNvPr id="117763" name="Rectangle 3">
            <a:extLst>
              <a:ext uri="{FF2B5EF4-FFF2-40B4-BE49-F238E27FC236}">
                <a16:creationId xmlns:a16="http://schemas.microsoft.com/office/drawing/2014/main" id="{9E0F58AB-F264-4132-8015-7A68702C1167}"/>
              </a:ext>
            </a:extLst>
          </p:cNvPr>
          <p:cNvSpPr>
            <a:spLocks noGrp="1" noChangeArrowheads="1"/>
          </p:cNvSpPr>
          <p:nvPr>
            <p:ph idx="4294967295"/>
          </p:nvPr>
        </p:nvSpPr>
        <p:spPr>
          <a:xfrm>
            <a:off x="722083" y="1180906"/>
            <a:ext cx="8229600" cy="4572000"/>
          </a:xfrm>
        </p:spPr>
        <p:txBody>
          <a:bodyPr/>
          <a:lstStyle/>
          <a:p>
            <a:pPr eaLnBrk="1" hangingPunct="1">
              <a:buClr>
                <a:schemeClr val="accent6"/>
              </a:buClr>
            </a:pPr>
            <a:r>
              <a:rPr lang="en-US" altLang="en-US" sz="2400" dirty="0"/>
              <a:t>Most common methods for providing ER information</a:t>
            </a:r>
          </a:p>
          <a:p>
            <a:pPr lvl="1" eaLnBrk="1" hangingPunct="1">
              <a:buClr>
                <a:schemeClr val="accent6"/>
              </a:buClr>
            </a:pPr>
            <a:r>
              <a:rPr lang="en-US" altLang="en-US" sz="2400" dirty="0"/>
              <a:t>Listing it directly on the shipping paper</a:t>
            </a:r>
          </a:p>
          <a:p>
            <a:pPr lvl="1" eaLnBrk="1" hangingPunct="1">
              <a:buClr>
                <a:schemeClr val="accent6"/>
              </a:buClr>
            </a:pPr>
            <a:r>
              <a:rPr lang="en-US" altLang="en-US" sz="2400" dirty="0"/>
              <a:t>Keeping a copy of the ERG with shipping papers</a:t>
            </a:r>
          </a:p>
          <a:p>
            <a:pPr lvl="1" eaLnBrk="1" hangingPunct="1">
              <a:buClr>
                <a:schemeClr val="accent6"/>
              </a:buClr>
            </a:pPr>
            <a:r>
              <a:rPr lang="en-US" altLang="en-US" sz="2400" dirty="0"/>
              <a:t>Keeping a copy of the appropriate ERG page with the shipping papers</a:t>
            </a:r>
          </a:p>
          <a:p>
            <a:pPr lvl="1" eaLnBrk="1" hangingPunct="1">
              <a:buClr>
                <a:schemeClr val="accent6"/>
              </a:buClr>
            </a:pPr>
            <a:r>
              <a:rPr lang="en-US" altLang="en-US" sz="2400" dirty="0"/>
              <a:t>In a document that includes both the material’s basic description and technical names</a:t>
            </a:r>
          </a:p>
          <a:p>
            <a:pPr lvl="1" eaLnBrk="1" hangingPunct="1">
              <a:buClr>
                <a:schemeClr val="accent6"/>
              </a:buClr>
            </a:pPr>
            <a:r>
              <a:rPr lang="en-US" altLang="en-US" sz="2400" dirty="0"/>
              <a:t>SDS with shipping papers. </a:t>
            </a:r>
          </a:p>
          <a:p>
            <a:pPr eaLnBrk="1" hangingPunct="1">
              <a:buClr>
                <a:schemeClr val="accent6"/>
              </a:buClr>
            </a:pPr>
            <a:r>
              <a:rPr lang="en-US" altLang="en-US" sz="2400" dirty="0"/>
              <a:t>All methods must be printed in English and available for use away from the package.</a:t>
            </a:r>
          </a:p>
          <a:p>
            <a:pPr lvl="1" eaLnBrk="1" hangingPunct="1"/>
            <a:endParaRPr lang="en-US" altLang="en-US" sz="2000" dirty="0"/>
          </a:p>
          <a:p>
            <a:pPr lvl="1" eaLnBrk="1" hangingPunct="1">
              <a:buFontTx/>
              <a:buNone/>
            </a:pPr>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the ERG</a:t>
            </a:r>
          </a:p>
        </p:txBody>
      </p:sp>
      <p:sp>
        <p:nvSpPr>
          <p:cNvPr id="3" name="Rectangle 2"/>
          <p:cNvSpPr/>
          <p:nvPr/>
        </p:nvSpPr>
        <p:spPr>
          <a:xfrm>
            <a:off x="581891" y="5975927"/>
            <a:ext cx="7740073" cy="646331"/>
          </a:xfrm>
          <a:prstGeom prst="rect">
            <a:avLst/>
          </a:prstGeom>
        </p:spPr>
        <p:txBody>
          <a:bodyPr wrap="square">
            <a:spAutoFit/>
          </a:bodyPr>
          <a:lstStyle/>
          <a:p>
            <a:r>
              <a:rPr lang="en-US" dirty="0">
                <a:solidFill>
                  <a:schemeClr val="accent6"/>
                </a:solidFill>
                <a:hlinkClick r:id="rId2"/>
              </a:rPr>
              <a:t>https://www.phmsa.dot.gov/sites/phmsa.dot.gov/files/2021-01/ERG2020-WEB.pdf</a:t>
            </a:r>
            <a:endParaRPr lang="en-US" dirty="0">
              <a:solidFill>
                <a:schemeClr val="accent6"/>
              </a:solidFill>
            </a:endParaRPr>
          </a:p>
          <a:p>
            <a:endParaRPr lang="en-US" dirty="0">
              <a:solidFill>
                <a:schemeClr val="accent6"/>
              </a:solidFill>
            </a:endParaRPr>
          </a:p>
        </p:txBody>
      </p:sp>
      <p:pic>
        <p:nvPicPr>
          <p:cNvPr id="5" name="Picture 4">
            <a:extLst>
              <a:ext uri="{FF2B5EF4-FFF2-40B4-BE49-F238E27FC236}">
                <a16:creationId xmlns:a16="http://schemas.microsoft.com/office/drawing/2014/main" id="{04086653-B4B5-D68A-66D2-D757EDDD4B3B}"/>
              </a:ext>
            </a:extLst>
          </p:cNvPr>
          <p:cNvPicPr>
            <a:picLocks noChangeAspect="1"/>
          </p:cNvPicPr>
          <p:nvPr/>
        </p:nvPicPr>
        <p:blipFill>
          <a:blip r:embed="rId3"/>
          <a:stretch>
            <a:fillRect/>
          </a:stretch>
        </p:blipFill>
        <p:spPr>
          <a:xfrm>
            <a:off x="983340" y="1403135"/>
            <a:ext cx="7580368" cy="3941792"/>
          </a:xfrm>
          <a:prstGeom prst="rect">
            <a:avLst/>
          </a:prstGeom>
        </p:spPr>
      </p:pic>
      <p:sp>
        <p:nvSpPr>
          <p:cNvPr id="6" name="TextBox 5">
            <a:extLst>
              <a:ext uri="{FF2B5EF4-FFF2-40B4-BE49-F238E27FC236}">
                <a16:creationId xmlns:a16="http://schemas.microsoft.com/office/drawing/2014/main" id="{15D701C4-6CF5-0AE2-3744-DD5F99FA09E4}"/>
              </a:ext>
            </a:extLst>
          </p:cNvPr>
          <p:cNvSpPr txBox="1"/>
          <p:nvPr/>
        </p:nvSpPr>
        <p:spPr>
          <a:xfrm>
            <a:off x="8321964" y="2504874"/>
            <a:ext cx="3151265" cy="923330"/>
          </a:xfrm>
          <a:prstGeom prst="rect">
            <a:avLst/>
          </a:prstGeom>
          <a:noFill/>
        </p:spPr>
        <p:txBody>
          <a:bodyPr wrap="square" rtlCol="0">
            <a:spAutoFit/>
          </a:bodyPr>
          <a:lstStyle/>
          <a:p>
            <a:pPr algn="ctr"/>
            <a:r>
              <a:rPr lang="en-US" dirty="0"/>
              <a:t>The 2024 ERG and mobile application will be available soon!</a:t>
            </a:r>
          </a:p>
        </p:txBody>
      </p:sp>
    </p:spTree>
    <p:extLst>
      <p:ext uri="{BB962C8B-B14F-4D97-AF65-F5344CB8AC3E}">
        <p14:creationId xmlns:p14="http://schemas.microsoft.com/office/powerpoint/2010/main" val="36009863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the ERG</a:t>
            </a:r>
          </a:p>
        </p:txBody>
      </p:sp>
      <p:sp>
        <p:nvSpPr>
          <p:cNvPr id="3" name="Content Placeholder 2"/>
          <p:cNvSpPr>
            <a:spLocks noGrp="1"/>
          </p:cNvSpPr>
          <p:nvPr>
            <p:ph sz="half" idx="4294967295"/>
          </p:nvPr>
        </p:nvSpPr>
        <p:spPr>
          <a:xfrm>
            <a:off x="159996" y="967112"/>
            <a:ext cx="6695737" cy="4684712"/>
          </a:xfrm>
          <a:prstGeom prst="rect">
            <a:avLst/>
          </a:prstGeom>
        </p:spPr>
        <p:txBody>
          <a:bodyPr>
            <a:noAutofit/>
          </a:bodyPr>
          <a:lstStyle/>
          <a:p>
            <a:pPr>
              <a:buClr>
                <a:schemeClr val="accent6"/>
              </a:buClr>
              <a:buFont typeface="Wingdings" panose="05000000000000000000" pitchFamily="2" charset="2"/>
              <a:buChar char="§"/>
            </a:pPr>
            <a:r>
              <a:rPr lang="en-US" altLang="en-US" sz="2400" dirty="0"/>
              <a:t>              </a:t>
            </a:r>
            <a:r>
              <a:rPr lang="en-US" altLang="en-US" dirty="0"/>
              <a:t>Pages</a:t>
            </a:r>
          </a:p>
          <a:p>
            <a:pPr>
              <a:buClr>
                <a:schemeClr val="accent6"/>
              </a:buClr>
              <a:buFont typeface="Wingdings" panose="05000000000000000000" pitchFamily="2" charset="2"/>
              <a:buChar char="§"/>
            </a:pPr>
            <a:r>
              <a:rPr lang="en-US" altLang="en-US" dirty="0"/>
              <a:t>User instructions - Page 1</a:t>
            </a:r>
          </a:p>
          <a:p>
            <a:pPr>
              <a:buClr>
                <a:schemeClr val="accent6"/>
              </a:buClr>
              <a:buFont typeface="Wingdings" panose="05000000000000000000" pitchFamily="2" charset="2"/>
              <a:buChar char="§"/>
            </a:pPr>
            <a:r>
              <a:rPr lang="en-US" altLang="en-US" dirty="0"/>
              <a:t>Division and classes - Page 6</a:t>
            </a:r>
          </a:p>
          <a:p>
            <a:pPr>
              <a:buClr>
                <a:schemeClr val="accent6"/>
              </a:buClr>
              <a:buFont typeface="Wingdings" panose="05000000000000000000" pitchFamily="2" charset="2"/>
              <a:buChar char="§"/>
            </a:pPr>
            <a:r>
              <a:rPr lang="en-US" altLang="en-US" dirty="0"/>
              <a:t>By Placard Page  - 8 - 9</a:t>
            </a:r>
          </a:p>
          <a:p>
            <a:pPr lvl="1">
              <a:buClr>
                <a:schemeClr val="accent6"/>
              </a:buClr>
              <a:buFont typeface="Wingdings" panose="05000000000000000000" pitchFamily="2" charset="2"/>
              <a:buChar char="§"/>
            </a:pPr>
            <a:r>
              <a:rPr lang="en-US" altLang="en-US" sz="1800" dirty="0"/>
              <a:t>For use if only the placard is visible</a:t>
            </a:r>
          </a:p>
          <a:p>
            <a:pPr>
              <a:buClr>
                <a:schemeClr val="accent6"/>
              </a:buClr>
              <a:buFont typeface="Wingdings" panose="05000000000000000000" pitchFamily="2" charset="2"/>
              <a:buChar char="§"/>
            </a:pPr>
            <a:r>
              <a:rPr lang="en-US" altLang="en-US" dirty="0"/>
              <a:t>By Rail Car type – Pages 10 – 11</a:t>
            </a:r>
          </a:p>
          <a:p>
            <a:pPr lvl="1">
              <a:buClr>
                <a:schemeClr val="accent6"/>
              </a:buClr>
              <a:buFont typeface="Wingdings" panose="05000000000000000000" pitchFamily="2" charset="2"/>
              <a:buChar char="§"/>
            </a:pPr>
            <a:r>
              <a:rPr lang="en-US" sz="1800" dirty="0"/>
              <a:t>For use if you can only see the rail car and have no other information.</a:t>
            </a:r>
            <a:endParaRPr lang="en-US" altLang="en-US" sz="1800" dirty="0"/>
          </a:p>
          <a:p>
            <a:pPr>
              <a:buClr>
                <a:schemeClr val="accent6"/>
              </a:buClr>
              <a:buFont typeface="Wingdings" panose="05000000000000000000" pitchFamily="2" charset="2"/>
              <a:buChar char="§"/>
            </a:pPr>
            <a:r>
              <a:rPr lang="en-US" altLang="en-US" dirty="0"/>
              <a:t>By DOT Trailer type - Pages 12 – 14</a:t>
            </a:r>
          </a:p>
          <a:p>
            <a:pPr lvl="1">
              <a:buClr>
                <a:schemeClr val="accent6"/>
              </a:buClr>
              <a:buFont typeface="Wingdings" panose="05000000000000000000" pitchFamily="2" charset="2"/>
              <a:buChar char="§"/>
            </a:pPr>
            <a:r>
              <a:rPr lang="en-US" altLang="en-US" sz="1800" dirty="0"/>
              <a:t>For use if you can only see the trailer and have no other information</a:t>
            </a:r>
          </a:p>
          <a:p>
            <a:pPr>
              <a:buClr>
                <a:schemeClr val="accent6"/>
              </a:buClr>
              <a:buFont typeface="Wingdings" panose="05000000000000000000" pitchFamily="2" charset="2"/>
              <a:buChar char="§"/>
            </a:pPr>
            <a:r>
              <a:rPr lang="en-US" altLang="en-US" dirty="0"/>
              <a:t>GHS Pictograms – Pages 16 - 17</a:t>
            </a:r>
          </a:p>
          <a:p>
            <a:pPr>
              <a:buClr>
                <a:schemeClr val="accent6"/>
              </a:buClr>
              <a:buFont typeface="Wingdings" panose="05000000000000000000" pitchFamily="2" charset="2"/>
              <a:buChar char="§"/>
            </a:pPr>
            <a:r>
              <a:rPr lang="en-US" dirty="0"/>
              <a:t>Hazard Identification Numbers Displayed on Some Intermodal Containers - P</a:t>
            </a:r>
            <a:r>
              <a:rPr lang="en-US" altLang="en-US" dirty="0"/>
              <a:t>ages 18 - 21</a:t>
            </a:r>
          </a:p>
        </p:txBody>
      </p:sp>
      <p:sp>
        <p:nvSpPr>
          <p:cNvPr id="4" name="Rectangle 3"/>
          <p:cNvSpPr/>
          <p:nvPr/>
        </p:nvSpPr>
        <p:spPr>
          <a:xfrm>
            <a:off x="440285" y="914402"/>
            <a:ext cx="1252374" cy="523220"/>
          </a:xfrm>
          <a:prstGeom prst="rect">
            <a:avLst/>
          </a:prstGeom>
          <a:noFill/>
        </p:spPr>
        <p:txBody>
          <a:bodyPr wrap="square" lIns="91440" tIns="45720" rIns="91440" bIns="45720">
            <a:spAutoFit/>
          </a:bodyPr>
          <a:lstStyle/>
          <a:p>
            <a:pPr algn="ctr"/>
            <a:r>
              <a:rPr lang="en-US" alt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White</a:t>
            </a:r>
            <a:endPar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5" name="Picture 4"/>
          <p:cNvPicPr>
            <a:picLocks noChangeAspect="1"/>
          </p:cNvPicPr>
          <p:nvPr/>
        </p:nvPicPr>
        <p:blipFill rotWithShape="1">
          <a:blip r:embed="rId2"/>
          <a:srcRect l="32954" t="11583" r="33788" b="5050"/>
          <a:stretch/>
        </p:blipFill>
        <p:spPr>
          <a:xfrm>
            <a:off x="6700300" y="737825"/>
            <a:ext cx="4094067" cy="5772728"/>
          </a:xfrm>
          <a:prstGeom prst="rect">
            <a:avLst/>
          </a:prstGeom>
        </p:spPr>
      </p:pic>
      <p:pic>
        <p:nvPicPr>
          <p:cNvPr id="6" name="Picture 5"/>
          <p:cNvPicPr>
            <a:picLocks noChangeAspect="1"/>
          </p:cNvPicPr>
          <p:nvPr/>
        </p:nvPicPr>
        <p:blipFill rotWithShape="1">
          <a:blip r:embed="rId3"/>
          <a:srcRect l="32424" t="10773" r="33712" b="5051"/>
          <a:stretch/>
        </p:blipFill>
        <p:spPr>
          <a:xfrm>
            <a:off x="6818208" y="737825"/>
            <a:ext cx="4128654" cy="5772728"/>
          </a:xfrm>
          <a:prstGeom prst="rect">
            <a:avLst/>
          </a:prstGeom>
        </p:spPr>
      </p:pic>
      <p:pic>
        <p:nvPicPr>
          <p:cNvPr id="7" name="Picture 6"/>
          <p:cNvPicPr>
            <a:picLocks noChangeAspect="1"/>
          </p:cNvPicPr>
          <p:nvPr/>
        </p:nvPicPr>
        <p:blipFill rotWithShape="1">
          <a:blip r:embed="rId4"/>
          <a:srcRect l="32525" t="11157" r="33572" b="5034"/>
          <a:stretch/>
        </p:blipFill>
        <p:spPr>
          <a:xfrm>
            <a:off x="6980411" y="750360"/>
            <a:ext cx="4133461" cy="5747657"/>
          </a:xfrm>
          <a:prstGeom prst="rect">
            <a:avLst/>
          </a:prstGeom>
        </p:spPr>
      </p:pic>
      <p:pic>
        <p:nvPicPr>
          <p:cNvPr id="8" name="Picture 7"/>
          <p:cNvPicPr>
            <a:picLocks noChangeAspect="1"/>
          </p:cNvPicPr>
          <p:nvPr/>
        </p:nvPicPr>
        <p:blipFill rotWithShape="1">
          <a:blip r:embed="rId5"/>
          <a:srcRect l="32526" t="10476" r="33801" b="5579"/>
          <a:stretch/>
        </p:blipFill>
        <p:spPr>
          <a:xfrm>
            <a:off x="6964799" y="753564"/>
            <a:ext cx="4105470" cy="5756988"/>
          </a:xfrm>
          <a:prstGeom prst="rect">
            <a:avLst/>
          </a:prstGeom>
        </p:spPr>
      </p:pic>
      <p:pic>
        <p:nvPicPr>
          <p:cNvPr id="9" name="Picture 8"/>
          <p:cNvPicPr>
            <a:picLocks noChangeAspect="1"/>
          </p:cNvPicPr>
          <p:nvPr/>
        </p:nvPicPr>
        <p:blipFill rotWithShape="1">
          <a:blip r:embed="rId6"/>
          <a:srcRect l="32526" t="11021" r="33495" b="4762"/>
          <a:stretch/>
        </p:blipFill>
        <p:spPr>
          <a:xfrm>
            <a:off x="7145660" y="750360"/>
            <a:ext cx="4142792" cy="5775649"/>
          </a:xfrm>
          <a:prstGeom prst="rect">
            <a:avLst/>
          </a:prstGeom>
        </p:spPr>
      </p:pic>
      <p:pic>
        <p:nvPicPr>
          <p:cNvPr id="10" name="Picture 9"/>
          <p:cNvPicPr>
            <a:picLocks noChangeAspect="1"/>
          </p:cNvPicPr>
          <p:nvPr/>
        </p:nvPicPr>
        <p:blipFill rotWithShape="1">
          <a:blip r:embed="rId7"/>
          <a:srcRect l="32679" t="11021" r="33877" b="4626"/>
          <a:stretch/>
        </p:blipFill>
        <p:spPr>
          <a:xfrm>
            <a:off x="7074366" y="722369"/>
            <a:ext cx="4077479" cy="5784979"/>
          </a:xfrm>
          <a:prstGeom prst="rect">
            <a:avLst/>
          </a:prstGeom>
        </p:spPr>
      </p:pic>
      <p:pic>
        <p:nvPicPr>
          <p:cNvPr id="11" name="Picture 10"/>
          <p:cNvPicPr>
            <a:picLocks noChangeAspect="1"/>
          </p:cNvPicPr>
          <p:nvPr/>
        </p:nvPicPr>
        <p:blipFill rotWithShape="1">
          <a:blip r:embed="rId8"/>
          <a:srcRect l="32679" t="11974" r="33571" b="5169"/>
          <a:stretch/>
        </p:blipFill>
        <p:spPr>
          <a:xfrm>
            <a:off x="7051476" y="719165"/>
            <a:ext cx="4114801" cy="5682343"/>
          </a:xfrm>
          <a:prstGeom prst="rect">
            <a:avLst/>
          </a:prstGeom>
        </p:spPr>
      </p:pic>
    </p:spTree>
    <p:extLst>
      <p:ext uri="{BB962C8B-B14F-4D97-AF65-F5344CB8AC3E}">
        <p14:creationId xmlns:p14="http://schemas.microsoft.com/office/powerpoint/2010/main" val="24757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2F415DB-9F7D-4F0F-B7FD-6B747CB05BCA}"/>
              </a:ext>
            </a:extLst>
          </p:cNvPr>
          <p:cNvSpPr>
            <a:spLocks noGrp="1" noChangeArrowheads="1"/>
          </p:cNvSpPr>
          <p:nvPr>
            <p:ph type="title"/>
          </p:nvPr>
        </p:nvSpPr>
        <p:spPr/>
        <p:txBody>
          <a:bodyPr/>
          <a:lstStyle/>
          <a:p>
            <a:r>
              <a:rPr lang="en-US" dirty="0"/>
              <a:t>Emergency Response Guide</a:t>
            </a:r>
          </a:p>
        </p:txBody>
      </p:sp>
      <p:sp>
        <p:nvSpPr>
          <p:cNvPr id="118787" name="Rectangle 3">
            <a:extLst>
              <a:ext uri="{FF2B5EF4-FFF2-40B4-BE49-F238E27FC236}">
                <a16:creationId xmlns:a16="http://schemas.microsoft.com/office/drawing/2014/main" id="{94CDD60B-689E-453F-BC10-F0A05C4E42E0}"/>
              </a:ext>
            </a:extLst>
          </p:cNvPr>
          <p:cNvSpPr>
            <a:spLocks noGrp="1" noChangeArrowheads="1"/>
          </p:cNvSpPr>
          <p:nvPr>
            <p:ph idx="4294967295"/>
          </p:nvPr>
        </p:nvSpPr>
        <p:spPr>
          <a:xfrm>
            <a:off x="983340" y="1425575"/>
            <a:ext cx="8229600" cy="4572000"/>
          </a:xfrm>
          <a:solidFill>
            <a:schemeClr val="accent5">
              <a:lumMod val="60000"/>
              <a:lumOff val="40000"/>
            </a:schemeClr>
          </a:solidFill>
        </p:spPr>
        <p:txBody>
          <a:bodyPr/>
          <a:lstStyle/>
          <a:p>
            <a:pPr eaLnBrk="1" hangingPunct="1">
              <a:spcAft>
                <a:spcPts val="1800"/>
              </a:spcAft>
              <a:buClr>
                <a:schemeClr val="accent6"/>
              </a:buClr>
            </a:pPr>
            <a:r>
              <a:rPr lang="en-US" altLang="en-US" sz="2800" dirty="0"/>
              <a:t>Guidebook consists of four colored sections:</a:t>
            </a:r>
            <a:endParaRPr lang="en-US" altLang="en-US" sz="2800" u="sng" dirty="0">
              <a:solidFill>
                <a:srgbClr val="FFFF00"/>
              </a:solidFill>
            </a:endParaRPr>
          </a:p>
          <a:p>
            <a:pPr lvl="1" eaLnBrk="1" hangingPunct="1">
              <a:spcAft>
                <a:spcPts val="1800"/>
              </a:spcAft>
              <a:buClr>
                <a:schemeClr val="accent6"/>
              </a:buClr>
            </a:pPr>
            <a:r>
              <a:rPr lang="en-US" altLang="en-US" sz="2800" u="sng" dirty="0">
                <a:solidFill>
                  <a:srgbClr val="FFFF66"/>
                </a:solidFill>
                <a:effectLst>
                  <a:outerShdw blurRad="38100" dist="38100" dir="2700000" algn="tl">
                    <a:srgbClr val="000000">
                      <a:alpha val="43137"/>
                    </a:srgbClr>
                  </a:outerShdw>
                </a:effectLst>
              </a:rPr>
              <a:t>Yellow</a:t>
            </a:r>
            <a:r>
              <a:rPr lang="en-US" altLang="en-US" sz="2800" dirty="0"/>
              <a:t> – Hazmat in numeric order</a:t>
            </a:r>
            <a:endParaRPr lang="en-US" altLang="en-US" sz="2800" u="sng" dirty="0">
              <a:solidFill>
                <a:srgbClr val="0000FF"/>
              </a:solidFill>
            </a:endParaRPr>
          </a:p>
          <a:p>
            <a:pPr lvl="1" eaLnBrk="1" hangingPunct="1">
              <a:spcAft>
                <a:spcPts val="1800"/>
              </a:spcAft>
              <a:buClr>
                <a:schemeClr val="accent6"/>
              </a:buClr>
            </a:pPr>
            <a:r>
              <a:rPr lang="en-US" altLang="en-US" sz="2800" u="sng" dirty="0">
                <a:solidFill>
                  <a:srgbClr val="0000FF"/>
                </a:solidFill>
                <a:effectLst>
                  <a:outerShdw blurRad="38100" dist="38100" dir="2700000" algn="tl">
                    <a:srgbClr val="000000">
                      <a:alpha val="43137"/>
                    </a:srgbClr>
                  </a:outerShdw>
                </a:effectLst>
              </a:rPr>
              <a:t>Blue</a:t>
            </a:r>
            <a:r>
              <a:rPr lang="en-US" altLang="en-US" sz="2800" dirty="0"/>
              <a:t> – Hazmat in alphabetical order</a:t>
            </a:r>
            <a:endParaRPr lang="en-US" altLang="en-US" sz="2800" u="sng" dirty="0">
              <a:solidFill>
                <a:srgbClr val="FF9900"/>
              </a:solidFill>
            </a:endParaRPr>
          </a:p>
          <a:p>
            <a:pPr lvl="1" eaLnBrk="1" hangingPunct="1">
              <a:spcAft>
                <a:spcPts val="1800"/>
              </a:spcAft>
              <a:buClr>
                <a:schemeClr val="accent6"/>
              </a:buClr>
            </a:pPr>
            <a:r>
              <a:rPr lang="en-US" altLang="en-US" sz="2800" u="sng" dirty="0">
                <a:solidFill>
                  <a:srgbClr val="FF9900"/>
                </a:solidFill>
                <a:effectLst>
                  <a:outerShdw blurRad="38100" dist="38100" dir="2700000" algn="tl">
                    <a:srgbClr val="000000">
                      <a:alpha val="43137"/>
                    </a:srgbClr>
                  </a:outerShdw>
                </a:effectLst>
              </a:rPr>
              <a:t>Orange</a:t>
            </a:r>
            <a:r>
              <a:rPr lang="en-US" altLang="en-US" sz="2800" dirty="0"/>
              <a:t> – Numbered “Guides” for emergency response information</a:t>
            </a:r>
            <a:endParaRPr lang="en-US" altLang="en-US" sz="2800" u="sng" dirty="0">
              <a:solidFill>
                <a:srgbClr val="00CC00"/>
              </a:solidFill>
            </a:endParaRPr>
          </a:p>
          <a:p>
            <a:pPr lvl="1" eaLnBrk="1" hangingPunct="1">
              <a:spcAft>
                <a:spcPts val="1800"/>
              </a:spcAft>
              <a:buClr>
                <a:schemeClr val="accent6"/>
              </a:buClr>
            </a:pPr>
            <a:r>
              <a:rPr lang="en-US" altLang="en-US" sz="2800" u="sng" dirty="0">
                <a:solidFill>
                  <a:srgbClr val="00CC00"/>
                </a:solidFill>
                <a:effectLst>
                  <a:outerShdw blurRad="38100" dist="38100" dir="2700000" algn="tl">
                    <a:srgbClr val="000000">
                      <a:alpha val="43137"/>
                    </a:srgbClr>
                  </a:outerShdw>
                </a:effectLst>
              </a:rPr>
              <a:t>Green</a:t>
            </a:r>
            <a:r>
              <a:rPr lang="en-US" altLang="en-US" sz="2800" dirty="0"/>
              <a:t> – Evacuation distances for hazmats that are poisonous when inhaled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4D55E5A-96E5-4A25-9039-DF6C215B8FBE}"/>
              </a:ext>
            </a:extLst>
          </p:cNvPr>
          <p:cNvSpPr>
            <a:spLocks noGrp="1" noChangeArrowheads="1"/>
          </p:cNvSpPr>
          <p:nvPr>
            <p:ph type="title"/>
          </p:nvPr>
        </p:nvSpPr>
        <p:spPr/>
        <p:txBody>
          <a:bodyPr/>
          <a:lstStyle/>
          <a:p>
            <a:r>
              <a:rPr lang="en-US" dirty="0"/>
              <a:t>Emergency Response Guide</a:t>
            </a:r>
          </a:p>
        </p:txBody>
      </p:sp>
      <p:sp>
        <p:nvSpPr>
          <p:cNvPr id="74755" name="Rectangle 3">
            <a:extLst>
              <a:ext uri="{FF2B5EF4-FFF2-40B4-BE49-F238E27FC236}">
                <a16:creationId xmlns:a16="http://schemas.microsoft.com/office/drawing/2014/main" id="{D9BAAE4C-C1B5-4C7C-B626-EBF5A8C2B8A0}"/>
              </a:ext>
            </a:extLst>
          </p:cNvPr>
          <p:cNvSpPr>
            <a:spLocks noGrp="1" noChangeArrowheads="1"/>
          </p:cNvSpPr>
          <p:nvPr>
            <p:ph idx="4294967295"/>
          </p:nvPr>
        </p:nvSpPr>
        <p:spPr>
          <a:xfrm>
            <a:off x="983340" y="1620520"/>
            <a:ext cx="3962400" cy="4191000"/>
          </a:xfrm>
          <a:ln w="50800" cap="flat">
            <a:solidFill>
              <a:schemeClr val="bg2"/>
            </a:solidFill>
          </a:ln>
        </p:spPr>
        <p:txBody>
          <a:bodyPr lIns="90488" tIns="44450" rIns="90488" bIns="44450">
            <a:normAutofit/>
          </a:bodyPr>
          <a:lstStyle/>
          <a:p>
            <a:pPr marL="521208" indent="-457200">
              <a:spcAft>
                <a:spcPts val="0"/>
              </a:spcAft>
              <a:buClr>
                <a:schemeClr val="accent6"/>
              </a:buClr>
              <a:buFont typeface="Wingdings" panose="05000000000000000000" pitchFamily="2" charset="2"/>
              <a:buChar char="§"/>
              <a:defRPr/>
            </a:pPr>
            <a:r>
              <a:rPr lang="en-US" sz="2000" dirty="0"/>
              <a:t>The </a:t>
            </a:r>
            <a:r>
              <a:rPr lang="en-US" sz="2000" b="1" u="sng" dirty="0">
                <a:solidFill>
                  <a:srgbClr val="FFFF00"/>
                </a:solidFill>
                <a:effectLst>
                  <a:outerShdw blurRad="38100" dist="38100" dir="2700000" algn="tl">
                    <a:srgbClr val="000000"/>
                  </a:outerShdw>
                </a:effectLst>
              </a:rPr>
              <a:t>YELLOW</a:t>
            </a:r>
            <a:r>
              <a:rPr lang="en-US" sz="2000" dirty="0"/>
              <a:t> section lists hazardous materials in numerical order.</a:t>
            </a:r>
          </a:p>
          <a:p>
            <a:pPr marL="521208" indent="-457200">
              <a:spcAft>
                <a:spcPts val="0"/>
              </a:spcAft>
              <a:buClr>
                <a:schemeClr val="accent6"/>
              </a:buClr>
              <a:buFont typeface="Wingdings" panose="05000000000000000000" pitchFamily="2" charset="2"/>
              <a:buChar char="§"/>
              <a:defRPr/>
            </a:pPr>
            <a:r>
              <a:rPr lang="en-US" sz="2000" dirty="0"/>
              <a:t>Used to locate the “Guide Number” if the assigned identification number is known.</a:t>
            </a:r>
          </a:p>
        </p:txBody>
      </p:sp>
      <p:pic>
        <p:nvPicPr>
          <p:cNvPr id="119812" name="Picture 4">
            <a:extLst>
              <a:ext uri="{FF2B5EF4-FFF2-40B4-BE49-F238E27FC236}">
                <a16:creationId xmlns:a16="http://schemas.microsoft.com/office/drawing/2014/main" id="{D2910394-B6FC-48B1-923D-958A7D4CA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257" y="1506220"/>
            <a:ext cx="38671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E2B0F1A-698C-453B-842E-96A06EBD38DE}"/>
              </a:ext>
            </a:extLst>
          </p:cNvPr>
          <p:cNvSpPr>
            <a:spLocks noGrp="1" noChangeArrowheads="1"/>
          </p:cNvSpPr>
          <p:nvPr>
            <p:ph type="title"/>
          </p:nvPr>
        </p:nvSpPr>
        <p:spPr/>
        <p:txBody>
          <a:bodyPr/>
          <a:lstStyle/>
          <a:p>
            <a:r>
              <a:rPr lang="en-US" dirty="0"/>
              <a:t>Emergency Response Guide</a:t>
            </a:r>
          </a:p>
        </p:txBody>
      </p:sp>
      <p:sp>
        <p:nvSpPr>
          <p:cNvPr id="76803" name="Rectangle 3">
            <a:extLst>
              <a:ext uri="{FF2B5EF4-FFF2-40B4-BE49-F238E27FC236}">
                <a16:creationId xmlns:a16="http://schemas.microsoft.com/office/drawing/2014/main" id="{BE803626-8BA7-4C53-84B2-71AD989A9EB0}"/>
              </a:ext>
            </a:extLst>
          </p:cNvPr>
          <p:cNvSpPr>
            <a:spLocks noGrp="1" noChangeArrowheads="1"/>
          </p:cNvSpPr>
          <p:nvPr>
            <p:ph idx="4294967295"/>
          </p:nvPr>
        </p:nvSpPr>
        <p:spPr>
          <a:xfrm>
            <a:off x="983340" y="1600200"/>
            <a:ext cx="4191000" cy="3657600"/>
          </a:xfrm>
          <a:ln w="50800" cap="flat">
            <a:solidFill>
              <a:schemeClr val="bg2"/>
            </a:solidFill>
          </a:ln>
        </p:spPr>
        <p:txBody>
          <a:bodyPr lIns="90488" tIns="44450" rIns="90488" bIns="44450">
            <a:normAutofit/>
          </a:bodyPr>
          <a:lstStyle/>
          <a:p>
            <a:pPr marL="521208" indent="-457200">
              <a:lnSpc>
                <a:spcPct val="90000"/>
              </a:lnSpc>
              <a:spcAft>
                <a:spcPts val="0"/>
              </a:spcAft>
              <a:buClr>
                <a:schemeClr val="accent6"/>
              </a:buClr>
              <a:buFont typeface="Wingdings" panose="05000000000000000000" pitchFamily="2" charset="2"/>
              <a:buChar char="§"/>
              <a:defRPr/>
            </a:pPr>
            <a:r>
              <a:rPr lang="en-US" sz="2000" dirty="0"/>
              <a:t>The </a:t>
            </a:r>
            <a:r>
              <a:rPr lang="en-US" sz="2000" b="1" u="sng" dirty="0">
                <a:solidFill>
                  <a:srgbClr val="00B0F0"/>
                </a:solidFill>
                <a:effectLst>
                  <a:outerShdw blurRad="38100" dist="38100" dir="2700000" algn="tl">
                    <a:srgbClr val="000000"/>
                  </a:outerShdw>
                </a:effectLst>
              </a:rPr>
              <a:t>BLUE </a:t>
            </a:r>
            <a:r>
              <a:rPr lang="en-US" sz="2000" dirty="0"/>
              <a:t>section lists hazardous materials in alphabetical order. </a:t>
            </a:r>
          </a:p>
          <a:p>
            <a:pPr marL="521208" indent="-457200">
              <a:lnSpc>
                <a:spcPct val="90000"/>
              </a:lnSpc>
              <a:spcAft>
                <a:spcPts val="0"/>
              </a:spcAft>
              <a:buClr>
                <a:schemeClr val="accent6"/>
              </a:buClr>
              <a:buFont typeface="Wingdings" panose="05000000000000000000" pitchFamily="2" charset="2"/>
              <a:buChar char="§"/>
              <a:defRPr/>
            </a:pPr>
            <a:r>
              <a:rPr lang="en-US" sz="2000" dirty="0"/>
              <a:t>Used to locate the appropriate “Guide Number” if the material’s shipping name is known.</a:t>
            </a:r>
          </a:p>
        </p:txBody>
      </p:sp>
      <p:pic>
        <p:nvPicPr>
          <p:cNvPr id="120836" name="Picture 4">
            <a:extLst>
              <a:ext uri="{FF2B5EF4-FFF2-40B4-BE49-F238E27FC236}">
                <a16:creationId xmlns:a16="http://schemas.microsoft.com/office/drawing/2014/main" id="{73F36A71-1EFC-4341-9158-66E05A322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592" y="1524000"/>
            <a:ext cx="35385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45D3108-8AD8-498A-8000-77EAA67AA873}"/>
              </a:ext>
            </a:extLst>
          </p:cNvPr>
          <p:cNvSpPr>
            <a:spLocks noGrp="1" noChangeArrowheads="1"/>
          </p:cNvSpPr>
          <p:nvPr>
            <p:ph type="title"/>
          </p:nvPr>
        </p:nvSpPr>
        <p:spPr/>
        <p:txBody>
          <a:bodyPr/>
          <a:lstStyle/>
          <a:p>
            <a:r>
              <a:rPr lang="en-US" dirty="0"/>
              <a:t>Emergency Response Guide</a:t>
            </a:r>
          </a:p>
        </p:txBody>
      </p:sp>
      <p:pic>
        <p:nvPicPr>
          <p:cNvPr id="121859" name="Picture 4">
            <a:extLst>
              <a:ext uri="{FF2B5EF4-FFF2-40B4-BE49-F238E27FC236}">
                <a16:creationId xmlns:a16="http://schemas.microsoft.com/office/drawing/2014/main" id="{8C68CD4C-00C0-4D92-A5E1-81C7CB310FC3}"/>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1852613"/>
            <a:ext cx="3619500" cy="4265612"/>
          </a:xfrm>
        </p:spPr>
      </p:pic>
      <p:sp>
        <p:nvSpPr>
          <p:cNvPr id="78851" name="Rectangle 3">
            <a:extLst>
              <a:ext uri="{FF2B5EF4-FFF2-40B4-BE49-F238E27FC236}">
                <a16:creationId xmlns:a16="http://schemas.microsoft.com/office/drawing/2014/main" id="{E124864A-C49A-44C8-99D3-40FF0982BFBD}"/>
              </a:ext>
            </a:extLst>
          </p:cNvPr>
          <p:cNvSpPr>
            <a:spLocks noChangeArrowheads="1"/>
          </p:cNvSpPr>
          <p:nvPr/>
        </p:nvSpPr>
        <p:spPr bwMode="auto">
          <a:xfrm>
            <a:off x="7687589" y="1483438"/>
            <a:ext cx="4419600" cy="2059538"/>
          </a:xfrm>
          <a:prstGeom prst="rect">
            <a:avLst/>
          </a:prstGeom>
          <a:noFill/>
          <a:ln w="50800">
            <a:solidFill>
              <a:schemeClr val="bg2"/>
            </a:solidFill>
            <a:miter lim="800000"/>
            <a:headEnd/>
            <a:tailEnd/>
          </a:ln>
          <a:effectLst/>
        </p:spPr>
        <p:txBody>
          <a:bodyPr lIns="90488" tIns="44450" rIns="90488" bIns="44450">
            <a:spAutoFit/>
          </a:bodyPr>
          <a:lstStyle/>
          <a:p>
            <a:pPr marL="521208" indent="-457200">
              <a:spcBef>
                <a:spcPct val="20000"/>
              </a:spcBef>
              <a:buClr>
                <a:schemeClr val="accent6"/>
              </a:buClr>
              <a:buSzPct val="92000"/>
              <a:buFont typeface="Wingdings" panose="05000000000000000000" pitchFamily="2" charset="2"/>
              <a:buChar char="§"/>
              <a:defRPr/>
            </a:pPr>
            <a:r>
              <a:rPr lang="en-US" sz="2000" dirty="0">
                <a:solidFill>
                  <a:schemeClr val="tx2"/>
                </a:solidFill>
                <a:latin typeface="Arial" panose="020B0604020202020204" pitchFamily="34" charset="0"/>
                <a:cs typeface="Arial" panose="020B0604020202020204" pitchFamily="34" charset="0"/>
              </a:rPr>
              <a:t> The </a:t>
            </a:r>
            <a:r>
              <a:rPr lang="en-US" sz="2000" b="1" u="sng"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ORANGE</a:t>
            </a:r>
            <a:r>
              <a:rPr lang="en-US" sz="2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000" dirty="0">
                <a:solidFill>
                  <a:schemeClr val="tx2"/>
                </a:solidFill>
                <a:latin typeface="Arial" panose="020B0604020202020204" pitchFamily="34" charset="0"/>
                <a:cs typeface="Arial" panose="020B0604020202020204" pitchFamily="34" charset="0"/>
              </a:rPr>
              <a:t>section provides response activities for the hazardous materials listed. </a:t>
            </a:r>
          </a:p>
          <a:p>
            <a:pPr marL="521208" indent="-457200">
              <a:spcBef>
                <a:spcPct val="20000"/>
              </a:spcBef>
              <a:buClr>
                <a:schemeClr val="accent6"/>
              </a:buClr>
              <a:buSzPct val="92000"/>
              <a:buFont typeface="Wingdings" panose="05000000000000000000" pitchFamily="2" charset="2"/>
              <a:buChar char="§"/>
              <a:defRPr/>
            </a:pPr>
            <a:r>
              <a:rPr lang="en-US" sz="2000" dirty="0">
                <a:solidFill>
                  <a:schemeClr val="tx2"/>
                </a:solidFill>
                <a:latin typeface="Arial" panose="020B0604020202020204" pitchFamily="34" charset="0"/>
                <a:cs typeface="Arial" panose="020B0604020202020204" pitchFamily="34" charset="0"/>
              </a:rPr>
              <a:t> Provides response actions for the worst case scenario</a:t>
            </a:r>
          </a:p>
          <a:p>
            <a:pPr marL="571500" indent="-571500" eaLnBrk="1" hangingPunct="1">
              <a:spcBef>
                <a:spcPct val="20000"/>
              </a:spcBef>
              <a:buClr>
                <a:schemeClr val="accent6"/>
              </a:buClr>
              <a:buSzPct val="100000"/>
              <a:buFont typeface="Wingdings" panose="05000000000000000000" pitchFamily="2" charset="2"/>
              <a:buChar char="§"/>
              <a:defRPr/>
            </a:pPr>
            <a:endParaRPr lang="en-US"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35127" t="14150" r="36174" b="15579"/>
          <a:stretch/>
        </p:blipFill>
        <p:spPr>
          <a:xfrm>
            <a:off x="299414" y="1340947"/>
            <a:ext cx="3498981" cy="4819221"/>
          </a:xfrm>
          <a:prstGeom prst="rect">
            <a:avLst/>
          </a:prstGeom>
        </p:spPr>
      </p:pic>
      <p:pic>
        <p:nvPicPr>
          <p:cNvPr id="3" name="Picture 2"/>
          <p:cNvPicPr>
            <a:picLocks noChangeAspect="1"/>
          </p:cNvPicPr>
          <p:nvPr/>
        </p:nvPicPr>
        <p:blipFill rotWithShape="1">
          <a:blip r:embed="rId5"/>
          <a:srcRect l="35127" t="16053" r="36020" b="13577"/>
          <a:stretch/>
        </p:blipFill>
        <p:spPr>
          <a:xfrm>
            <a:off x="3984171" y="1350278"/>
            <a:ext cx="3517642" cy="48259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56E5E9A-90EC-4CB2-93A3-284546E90051}"/>
              </a:ext>
            </a:extLst>
          </p:cNvPr>
          <p:cNvSpPr>
            <a:spLocks noGrp="1" noChangeArrowheads="1"/>
          </p:cNvSpPr>
          <p:nvPr>
            <p:ph type="title"/>
          </p:nvPr>
        </p:nvSpPr>
        <p:spPr/>
        <p:txBody>
          <a:bodyPr/>
          <a:lstStyle/>
          <a:p>
            <a:r>
              <a:rPr lang="en-US" dirty="0"/>
              <a:t>Emergency Response Guidebook</a:t>
            </a:r>
          </a:p>
        </p:txBody>
      </p:sp>
      <p:sp>
        <p:nvSpPr>
          <p:cNvPr id="80899" name="Rectangle 3">
            <a:extLst>
              <a:ext uri="{FF2B5EF4-FFF2-40B4-BE49-F238E27FC236}">
                <a16:creationId xmlns:a16="http://schemas.microsoft.com/office/drawing/2014/main" id="{CF4A7019-11BB-4581-B765-15DAC5A263F5}"/>
              </a:ext>
            </a:extLst>
          </p:cNvPr>
          <p:cNvSpPr>
            <a:spLocks noGrp="1" noChangeArrowheads="1"/>
          </p:cNvSpPr>
          <p:nvPr>
            <p:ph idx="4294967295"/>
          </p:nvPr>
        </p:nvSpPr>
        <p:spPr>
          <a:xfrm>
            <a:off x="44795" y="1639492"/>
            <a:ext cx="3201988" cy="3937000"/>
          </a:xfrm>
          <a:ln w="50800" cap="flat">
            <a:solidFill>
              <a:schemeClr val="bg2"/>
            </a:solidFill>
          </a:ln>
        </p:spPr>
        <p:txBody>
          <a:bodyPr lIns="90488" tIns="44450" rIns="90488" bIns="44450">
            <a:normAutofit/>
          </a:bodyPr>
          <a:lstStyle/>
          <a:p>
            <a:pPr marL="521208" indent="-457200">
              <a:spcAft>
                <a:spcPts val="0"/>
              </a:spcAft>
              <a:buClr>
                <a:schemeClr val="accent6"/>
              </a:buClr>
              <a:buFont typeface="Wingdings" panose="05000000000000000000" pitchFamily="2" charset="2"/>
              <a:buChar char="§"/>
              <a:defRPr/>
            </a:pPr>
            <a:r>
              <a:rPr lang="en-US" sz="2000" dirty="0"/>
              <a:t>The</a:t>
            </a:r>
            <a:r>
              <a:rPr lang="en-US" sz="2000" dirty="0">
                <a:solidFill>
                  <a:srgbClr val="000000"/>
                </a:solidFill>
                <a:effectLst>
                  <a:outerShdw blurRad="38100" dist="38100" dir="2700000" algn="tl">
                    <a:srgbClr val="FFFFFF"/>
                  </a:outerShdw>
                </a:effectLst>
              </a:rPr>
              <a:t> </a:t>
            </a:r>
            <a:r>
              <a:rPr lang="en-US" sz="2000" b="1" u="sng" dirty="0">
                <a:solidFill>
                  <a:srgbClr val="00FF00"/>
                </a:solidFill>
                <a:effectLst>
                  <a:outerShdw blurRad="38100" dist="38100" dir="2700000" algn="tl">
                    <a:srgbClr val="000000"/>
                  </a:outerShdw>
                </a:effectLst>
              </a:rPr>
              <a:t>GREEN</a:t>
            </a:r>
            <a:r>
              <a:rPr lang="en-US" sz="2000" dirty="0">
                <a:solidFill>
                  <a:srgbClr val="00FF00"/>
                </a:solidFill>
              </a:rPr>
              <a:t> </a:t>
            </a:r>
            <a:r>
              <a:rPr lang="en-US" sz="2000" dirty="0"/>
              <a:t>section lists suggested distances for protection from release areas involving hazardous materials. </a:t>
            </a:r>
          </a:p>
        </p:txBody>
      </p:sp>
      <p:pic>
        <p:nvPicPr>
          <p:cNvPr id="122884" name="Picture 4">
            <a:extLst>
              <a:ext uri="{FF2B5EF4-FFF2-40B4-BE49-F238E27FC236}">
                <a16:creationId xmlns:a16="http://schemas.microsoft.com/office/drawing/2014/main" id="{2CFEC33A-0DC9-45FF-B6A4-F67400C92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117" y="1175190"/>
            <a:ext cx="2844809" cy="407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 name="Picture 1"/>
          <p:cNvPicPr>
            <a:picLocks noChangeAspect="1"/>
          </p:cNvPicPr>
          <p:nvPr/>
        </p:nvPicPr>
        <p:blipFill rotWithShape="1">
          <a:blip r:embed="rId4"/>
          <a:srcRect l="35051" t="16054" r="36403" b="11973"/>
          <a:stretch/>
        </p:blipFill>
        <p:spPr>
          <a:xfrm rot="5400000">
            <a:off x="7294953" y="447403"/>
            <a:ext cx="3480319" cy="4935894"/>
          </a:xfrm>
          <a:prstGeom prst="rect">
            <a:avLst/>
          </a:prstGeom>
        </p:spPr>
      </p:pic>
      <p:sp>
        <p:nvSpPr>
          <p:cNvPr id="6" name="Text Box 89">
            <a:extLst>
              <a:ext uri="{FF2B5EF4-FFF2-40B4-BE49-F238E27FC236}">
                <a16:creationId xmlns:a16="http://schemas.microsoft.com/office/drawing/2014/main" id="{7C73763A-D284-4BCC-816D-301FD1ADFFAE}"/>
              </a:ext>
            </a:extLst>
          </p:cNvPr>
          <p:cNvSpPr txBox="1">
            <a:spLocks noChangeArrowheads="1"/>
          </p:cNvSpPr>
          <p:nvPr/>
        </p:nvSpPr>
        <p:spPr bwMode="auto">
          <a:xfrm>
            <a:off x="5977926" y="4655510"/>
            <a:ext cx="563880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521208" indent="-457200">
              <a:spcBef>
                <a:spcPct val="20000"/>
              </a:spcBef>
              <a:buClr>
                <a:schemeClr val="accent2"/>
              </a:buClr>
              <a:buSzPct val="92000"/>
              <a:buFont typeface="Wingdings" panose="05000000000000000000" pitchFamily="2" charset="2"/>
              <a:buChar char="§"/>
              <a:defRPr/>
            </a:pPr>
            <a:r>
              <a:rPr lang="en-US" altLang="en-US" sz="1600" dirty="0">
                <a:solidFill>
                  <a:schemeClr val="tx2"/>
                </a:solidFill>
                <a:cs typeface="Arial" panose="020B0604020202020204" pitchFamily="34" charset="0"/>
              </a:rPr>
              <a:t>Small Spills are 208 liters (55 gallons) or less.</a:t>
            </a:r>
          </a:p>
          <a:p>
            <a:pPr marL="521208" indent="-457200">
              <a:spcBef>
                <a:spcPct val="20000"/>
              </a:spcBef>
              <a:buClr>
                <a:schemeClr val="accent2"/>
              </a:buClr>
              <a:buSzPct val="92000"/>
              <a:buFont typeface="Wingdings" panose="05000000000000000000" pitchFamily="2" charset="2"/>
              <a:buChar char="§"/>
              <a:defRPr/>
            </a:pPr>
            <a:r>
              <a:rPr lang="en-US" altLang="en-US" sz="1600" dirty="0">
                <a:solidFill>
                  <a:schemeClr val="tx2"/>
                </a:solidFill>
                <a:cs typeface="Arial" panose="020B0604020202020204" pitchFamily="34" charset="0"/>
              </a:rPr>
              <a:t>Large Spills are greater than 208 liters (55 gallons)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C92136-D232-46AB-86DE-E236F3009F79}"/>
              </a:ext>
            </a:extLst>
          </p:cNvPr>
          <p:cNvSpPr>
            <a:spLocks noGrp="1" noChangeArrowheads="1"/>
          </p:cNvSpPr>
          <p:nvPr>
            <p:ph type="title"/>
          </p:nvPr>
        </p:nvSpPr>
        <p:spPr>
          <a:xfrm>
            <a:off x="391367" y="506033"/>
            <a:ext cx="7681686" cy="659258"/>
          </a:xfrm>
        </p:spPr>
        <p:txBody>
          <a:bodyPr/>
          <a:lstStyle/>
          <a:p>
            <a:r>
              <a:rPr lang="en-US" sz="3600" dirty="0"/>
              <a:t>HAZARDOUS MATERIALS MANAGEMENT</a:t>
            </a:r>
          </a:p>
        </p:txBody>
      </p:sp>
      <p:sp>
        <p:nvSpPr>
          <p:cNvPr id="53251" name="Text Box 9">
            <a:extLst>
              <a:ext uri="{FF2B5EF4-FFF2-40B4-BE49-F238E27FC236}">
                <a16:creationId xmlns:a16="http://schemas.microsoft.com/office/drawing/2014/main" id="{DFF014C0-32E6-49C6-A192-B2BE2AC4C7C8}"/>
              </a:ext>
            </a:extLst>
          </p:cNvPr>
          <p:cNvSpPr txBox="1">
            <a:spLocks noChangeArrowheads="1"/>
          </p:cNvSpPr>
          <p:nvPr/>
        </p:nvSpPr>
        <p:spPr bwMode="auto">
          <a:xfrm>
            <a:off x="475343" y="2358647"/>
            <a:ext cx="6758580" cy="707886"/>
          </a:xfrm>
          <a:prstGeom prst="rect">
            <a:avLst/>
          </a:prstGeom>
          <a:noFill/>
          <a:ln w="9525">
            <a:noFill/>
            <a:miter lim="800000"/>
            <a:headEnd/>
            <a:tailEnd/>
          </a:ln>
        </p:spPr>
        <p:txBody>
          <a:bodyPr wrap="square">
            <a:spAutoFit/>
          </a:bodyPr>
          <a:lstStyle/>
          <a:p>
            <a:pPr>
              <a:defRPr/>
            </a:pPr>
            <a:r>
              <a:rPr lang="en-US" altLang="en-US" sz="2000" b="1" dirty="0">
                <a:solidFill>
                  <a:schemeClr val="bg1"/>
                </a:solidFill>
                <a:latin typeface="Arial" panose="020B0604020202020204" pitchFamily="34" charset="0"/>
                <a:cs typeface="Arial" panose="020B0604020202020204" pitchFamily="34" charset="0"/>
              </a:rPr>
              <a:t>Compliance with DOT requirements - 49 CFR 172.704</a:t>
            </a:r>
          </a:p>
          <a:p>
            <a:pPr>
              <a:defRPr/>
            </a:pPr>
            <a:r>
              <a:rPr lang="en-US" altLang="en-US" sz="2000" b="1" dirty="0">
                <a:solidFill>
                  <a:schemeClr val="bg1"/>
                </a:solidFill>
                <a:latin typeface="Arial" panose="020B0604020202020204" pitchFamily="34" charset="0"/>
                <a:cs typeface="Arial" panose="020B0604020202020204" pitchFamily="34" charset="0"/>
              </a:rPr>
              <a:t>Section 7 – Loading and Segregation</a:t>
            </a:r>
          </a:p>
        </p:txBody>
      </p:sp>
      <p:sp>
        <p:nvSpPr>
          <p:cNvPr id="53252" name="Text Box 10">
            <a:extLst>
              <a:ext uri="{FF2B5EF4-FFF2-40B4-BE49-F238E27FC236}">
                <a16:creationId xmlns:a16="http://schemas.microsoft.com/office/drawing/2014/main" id="{2A5B3043-EA2B-49BE-BBF6-475EDD1638C2}"/>
              </a:ext>
            </a:extLst>
          </p:cNvPr>
          <p:cNvSpPr txBox="1">
            <a:spLocks noChangeArrowheads="1"/>
          </p:cNvSpPr>
          <p:nvPr/>
        </p:nvSpPr>
        <p:spPr bwMode="auto">
          <a:xfrm>
            <a:off x="475343" y="4794635"/>
            <a:ext cx="3490058" cy="1015663"/>
          </a:xfrm>
          <a:prstGeom prst="rect">
            <a:avLst/>
          </a:prstGeom>
          <a:noFill/>
          <a:ln w="9525">
            <a:noFill/>
            <a:miter lim="800000"/>
            <a:headEnd/>
            <a:tailEnd/>
          </a:ln>
        </p:spPr>
        <p:txBody>
          <a:bodyPr wrap="none">
            <a:spAutoFit/>
          </a:bodyPr>
          <a:lstStyle/>
          <a:p>
            <a:pPr eaLnBrk="1" hangingPunct="1">
              <a:defRPr/>
            </a:pPr>
            <a:r>
              <a:rPr lang="en-US" altLang="en-US" sz="2000" b="1" dirty="0">
                <a:solidFill>
                  <a:schemeClr val="bg1"/>
                </a:solidFill>
                <a:latin typeface="Arial" panose="020B0604020202020204" pitchFamily="34" charset="0"/>
                <a:cs typeface="Arial" panose="020B0604020202020204" pitchFamily="34" charset="0"/>
              </a:rPr>
              <a:t>Bill Kesack</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Senior Project Manager</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Environmental Compliance</a:t>
            </a:r>
          </a:p>
        </p:txBody>
      </p:sp>
    </p:spTree>
    <p:extLst>
      <p:ext uri="{BB962C8B-B14F-4D97-AF65-F5344CB8AC3E}">
        <p14:creationId xmlns:p14="http://schemas.microsoft.com/office/powerpoint/2010/main" val="305593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208DD07B-32EE-4207-AD5A-847CB9E7195F}"/>
              </a:ext>
            </a:extLst>
          </p:cNvPr>
          <p:cNvSpPr>
            <a:spLocks noGrp="1" noChangeArrowheads="1"/>
          </p:cNvSpPr>
          <p:nvPr>
            <p:ph type="title"/>
          </p:nvPr>
        </p:nvSpPr>
        <p:spPr>
          <a:xfrm>
            <a:off x="912220" y="385446"/>
            <a:ext cx="9725300" cy="601986"/>
          </a:xfrm>
        </p:spPr>
        <p:txBody>
          <a:bodyPr/>
          <a:lstStyle/>
          <a:p>
            <a:r>
              <a:rPr lang="en-US" sz="2600" dirty="0"/>
              <a:t>Vehicle Loading/Unloading</a:t>
            </a:r>
            <a:r>
              <a:rPr lang="en-US" sz="2000" dirty="0"/>
              <a:t>  </a:t>
            </a:r>
            <a:r>
              <a:rPr lang="en-US" sz="1600" dirty="0"/>
              <a:t>(177 Subpart B)</a:t>
            </a:r>
          </a:p>
        </p:txBody>
      </p:sp>
      <p:sp>
        <p:nvSpPr>
          <p:cNvPr id="121858" name="Rectangle 3">
            <a:extLst>
              <a:ext uri="{FF2B5EF4-FFF2-40B4-BE49-F238E27FC236}">
                <a16:creationId xmlns:a16="http://schemas.microsoft.com/office/drawing/2014/main" id="{50425E88-DA23-4750-AD45-DE3275EAD4B5}"/>
              </a:ext>
            </a:extLst>
          </p:cNvPr>
          <p:cNvSpPr>
            <a:spLocks noGrp="1" noChangeArrowheads="1"/>
          </p:cNvSpPr>
          <p:nvPr>
            <p:ph idx="4294967295"/>
          </p:nvPr>
        </p:nvSpPr>
        <p:spPr>
          <a:xfrm>
            <a:off x="983340" y="1681480"/>
            <a:ext cx="8001000" cy="2590800"/>
          </a:xfrm>
        </p:spPr>
        <p:txBody>
          <a:bodyPr>
            <a:normAutofit/>
          </a:bodyPr>
          <a:lstStyle/>
          <a:p>
            <a:pPr marL="448056" indent="-384048">
              <a:spcBef>
                <a:spcPct val="0"/>
              </a:spcBef>
              <a:spcAft>
                <a:spcPts val="0"/>
              </a:spcAft>
              <a:buNone/>
              <a:defRPr/>
            </a:pPr>
            <a:endParaRPr lang="en-US" altLang="en-US" sz="2000" i="1" dirty="0"/>
          </a:p>
          <a:p>
            <a:pPr marL="448056" indent="-384048">
              <a:spcBef>
                <a:spcPct val="0"/>
              </a:spcBef>
              <a:spcAft>
                <a:spcPts val="0"/>
              </a:spcAft>
              <a:buClr>
                <a:schemeClr val="accent6"/>
              </a:buClr>
              <a:defRPr/>
            </a:pPr>
            <a:r>
              <a:rPr lang="en-US" altLang="en-US" sz="2800" dirty="0"/>
              <a:t>Keep the hazmat “safe” during transportation</a:t>
            </a:r>
          </a:p>
          <a:p>
            <a:pPr marL="448056" indent="-384048">
              <a:spcBef>
                <a:spcPct val="0"/>
              </a:spcBef>
              <a:spcAft>
                <a:spcPts val="0"/>
              </a:spcAft>
              <a:buClr>
                <a:schemeClr val="accent6"/>
              </a:buClr>
              <a:defRPr/>
            </a:pPr>
            <a:endParaRPr lang="en-US" altLang="en-US" sz="2800" dirty="0"/>
          </a:p>
          <a:p>
            <a:pPr marL="448056" indent="-384048">
              <a:spcBef>
                <a:spcPct val="0"/>
              </a:spcBef>
              <a:spcAft>
                <a:spcPts val="0"/>
              </a:spcAft>
              <a:buClr>
                <a:schemeClr val="accent6"/>
              </a:buClr>
              <a:defRPr/>
            </a:pPr>
            <a:r>
              <a:rPr lang="en-US" altLang="en-US" sz="2800" dirty="0"/>
              <a:t>Protects anyone involved with the shipment, as well as those who may come in contact with it.</a:t>
            </a:r>
          </a:p>
          <a:p>
            <a:pPr marL="448056" indent="-384048">
              <a:spcBef>
                <a:spcPct val="0"/>
              </a:spcBef>
              <a:spcAft>
                <a:spcPts val="0"/>
              </a:spcAft>
              <a:defRPr/>
            </a:pPr>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Hazmat Terminology</a:t>
            </a:r>
          </a:p>
        </p:txBody>
      </p:sp>
      <p:sp>
        <p:nvSpPr>
          <p:cNvPr id="2" name="Content Placeholder 1"/>
          <p:cNvSpPr>
            <a:spLocks noGrp="1"/>
          </p:cNvSpPr>
          <p:nvPr>
            <p:ph sz="half" idx="4294967295"/>
          </p:nvPr>
        </p:nvSpPr>
        <p:spPr>
          <a:xfrm>
            <a:off x="0" y="1436688"/>
            <a:ext cx="6788150" cy="3727450"/>
          </a:xfrm>
          <a:prstGeom prst="rect">
            <a:avLst/>
          </a:prstGeom>
        </p:spPr>
        <p:txBody>
          <a:bodyPr>
            <a:normAutofit/>
          </a:bodyPr>
          <a:lstStyle/>
          <a:p>
            <a:pPr>
              <a:buClr>
                <a:schemeClr val="accent6"/>
              </a:buClr>
            </a:pPr>
            <a:r>
              <a:rPr lang="en-US" sz="4800" dirty="0"/>
              <a:t>Consignor = Shipper</a:t>
            </a:r>
          </a:p>
          <a:p>
            <a:pPr>
              <a:buClr>
                <a:schemeClr val="accent6"/>
              </a:buClr>
            </a:pPr>
            <a:endParaRPr lang="en-US" sz="4800" dirty="0"/>
          </a:p>
          <a:p>
            <a:pPr>
              <a:buClr>
                <a:schemeClr val="accent6"/>
              </a:buClr>
            </a:pPr>
            <a:r>
              <a:rPr lang="en-US" sz="4800" dirty="0"/>
              <a:t>Consignee = Receiver</a:t>
            </a:r>
          </a:p>
        </p:txBody>
      </p:sp>
    </p:spTree>
    <p:extLst>
      <p:ext uri="{BB962C8B-B14F-4D97-AF65-F5344CB8AC3E}">
        <p14:creationId xmlns:p14="http://schemas.microsoft.com/office/powerpoint/2010/main" val="42663697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6123594D-6C27-4AB0-9243-B092B68A9384}"/>
              </a:ext>
            </a:extLst>
          </p:cNvPr>
          <p:cNvSpPr>
            <a:spLocks noGrp="1" noChangeArrowheads="1"/>
          </p:cNvSpPr>
          <p:nvPr>
            <p:ph type="title"/>
          </p:nvPr>
        </p:nvSpPr>
        <p:spPr/>
        <p:txBody>
          <a:bodyPr/>
          <a:lstStyle/>
          <a:p>
            <a:r>
              <a:rPr lang="en-US" dirty="0"/>
              <a:t>General Requirements</a:t>
            </a:r>
          </a:p>
        </p:txBody>
      </p:sp>
      <p:sp>
        <p:nvSpPr>
          <p:cNvPr id="172035" name="Rectangle 3">
            <a:extLst>
              <a:ext uri="{FF2B5EF4-FFF2-40B4-BE49-F238E27FC236}">
                <a16:creationId xmlns:a16="http://schemas.microsoft.com/office/drawing/2014/main" id="{3484E5FA-90A6-43D4-872D-B72D89C4A824}"/>
              </a:ext>
            </a:extLst>
          </p:cNvPr>
          <p:cNvSpPr>
            <a:spLocks noGrp="1" noChangeArrowheads="1"/>
          </p:cNvSpPr>
          <p:nvPr>
            <p:ph sz="half" idx="4294967295"/>
          </p:nvPr>
        </p:nvSpPr>
        <p:spPr>
          <a:xfrm>
            <a:off x="0" y="1722438"/>
            <a:ext cx="4038600" cy="4525962"/>
          </a:xfrm>
        </p:spPr>
        <p:txBody>
          <a:bodyPr>
            <a:normAutofit/>
          </a:bodyPr>
          <a:lstStyle/>
          <a:p>
            <a:pPr marL="274320" indent="-274320">
              <a:spcBef>
                <a:spcPts val="0"/>
              </a:spcBef>
              <a:spcAft>
                <a:spcPts val="0"/>
              </a:spcAft>
              <a:buFont typeface="Wingdings 2"/>
              <a:buChar char=""/>
              <a:defRPr/>
            </a:pPr>
            <a:endParaRPr lang="en-US" sz="2400" dirty="0"/>
          </a:p>
          <a:p>
            <a:pPr marL="274320" indent="-274320">
              <a:spcBef>
                <a:spcPts val="0"/>
              </a:spcBef>
              <a:spcAft>
                <a:spcPts val="0"/>
              </a:spcAft>
              <a:buFont typeface="Wingdings 2"/>
              <a:buChar char=""/>
              <a:defRPr/>
            </a:pPr>
            <a:endParaRPr lang="en-US" sz="2400" dirty="0"/>
          </a:p>
        </p:txBody>
      </p:sp>
      <p:sp>
        <p:nvSpPr>
          <p:cNvPr id="172036" name="Rectangle 4">
            <a:extLst>
              <a:ext uri="{FF2B5EF4-FFF2-40B4-BE49-F238E27FC236}">
                <a16:creationId xmlns:a16="http://schemas.microsoft.com/office/drawing/2014/main" id="{7B78452D-6A8E-4D20-8A6B-31236F7965DD}"/>
              </a:ext>
            </a:extLst>
          </p:cNvPr>
          <p:cNvSpPr>
            <a:spLocks noGrp="1" noChangeArrowheads="1"/>
          </p:cNvSpPr>
          <p:nvPr>
            <p:ph sz="half" idx="4294967295"/>
          </p:nvPr>
        </p:nvSpPr>
        <p:spPr>
          <a:xfrm>
            <a:off x="983340" y="1666876"/>
            <a:ext cx="7696200" cy="3962400"/>
          </a:xfrm>
        </p:spPr>
        <p:txBody>
          <a:bodyPr>
            <a:normAutofit/>
          </a:bodyPr>
          <a:lstStyle/>
          <a:p>
            <a:pPr>
              <a:lnSpc>
                <a:spcPct val="90000"/>
              </a:lnSpc>
              <a:spcBef>
                <a:spcPts val="0"/>
              </a:spcBef>
              <a:spcAft>
                <a:spcPts val="1800"/>
              </a:spcAft>
              <a:buClr>
                <a:schemeClr val="accent6"/>
              </a:buClr>
              <a:defRPr/>
            </a:pPr>
            <a:r>
              <a:rPr lang="en-US" sz="2800" dirty="0"/>
              <a:t>HMR assigns responsibility to the carrier.</a:t>
            </a:r>
          </a:p>
          <a:p>
            <a:pPr>
              <a:lnSpc>
                <a:spcPct val="90000"/>
              </a:lnSpc>
              <a:spcBef>
                <a:spcPts val="0"/>
              </a:spcBef>
              <a:spcAft>
                <a:spcPts val="1800"/>
              </a:spcAft>
              <a:buClr>
                <a:schemeClr val="accent6"/>
              </a:buClr>
              <a:defRPr/>
            </a:pPr>
            <a:r>
              <a:rPr lang="en-US" sz="2800" dirty="0"/>
              <a:t>Requirements also apply to anyone involved in the loading and/or unloading process.</a:t>
            </a:r>
          </a:p>
          <a:p>
            <a:pPr>
              <a:lnSpc>
                <a:spcPct val="90000"/>
              </a:lnSpc>
              <a:spcBef>
                <a:spcPts val="0"/>
              </a:spcBef>
              <a:spcAft>
                <a:spcPts val="1800"/>
              </a:spcAft>
              <a:buClr>
                <a:schemeClr val="accent6"/>
              </a:buClr>
              <a:defRPr/>
            </a:pPr>
            <a:r>
              <a:rPr lang="en-US" sz="2800" dirty="0"/>
              <a:t>Important all parties to understand what can or can not be transported together –  the “Segregation Table.”</a:t>
            </a:r>
          </a:p>
          <a:p>
            <a:pPr>
              <a:lnSpc>
                <a:spcPct val="90000"/>
              </a:lnSpc>
              <a:spcBef>
                <a:spcPts val="0"/>
              </a:spcBef>
              <a:spcAft>
                <a:spcPct val="40000"/>
              </a:spcAft>
              <a:defRPr/>
            </a:pPr>
            <a:endParaRPr lang="en-US" sz="2000" dirty="0"/>
          </a:p>
          <a:p>
            <a:pPr marL="640080" lvl="1" indent="-274320">
              <a:lnSpc>
                <a:spcPct val="90000"/>
              </a:lnSpc>
              <a:spcAft>
                <a:spcPts val="0"/>
              </a:spcAft>
              <a:buClr>
                <a:schemeClr val="accent2">
                  <a:shade val="75000"/>
                </a:schemeClr>
              </a:buClr>
              <a:buFont typeface="Wingdings 2"/>
              <a:buChar char=""/>
              <a:defRPr/>
            </a:pPr>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a:extLst>
              <a:ext uri="{FF2B5EF4-FFF2-40B4-BE49-F238E27FC236}">
                <a16:creationId xmlns:a16="http://schemas.microsoft.com/office/drawing/2014/main" id="{CCE48002-A697-4F84-84E4-973025C3C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968" t="13542" r="32063" b="9375"/>
          <a:stretch>
            <a:fillRect/>
          </a:stretch>
        </p:blipFill>
        <p:spPr bwMode="auto">
          <a:xfrm>
            <a:off x="79755" y="251657"/>
            <a:ext cx="4294381" cy="547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3">
            <a:extLst>
              <a:ext uri="{FF2B5EF4-FFF2-40B4-BE49-F238E27FC236}">
                <a16:creationId xmlns:a16="http://schemas.microsoft.com/office/drawing/2014/main" id="{70C2E64D-5123-408A-A2D3-875D0B9A3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01" t="16667" r="31845" b="5208"/>
          <a:stretch>
            <a:fillRect/>
          </a:stretch>
        </p:blipFill>
        <p:spPr bwMode="auto">
          <a:xfrm>
            <a:off x="6540758" y="247541"/>
            <a:ext cx="4313777" cy="548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9918BC8-C299-4D3B-A51D-AFCC66667633}"/>
              </a:ext>
            </a:extLst>
          </p:cNvPr>
          <p:cNvSpPr txBox="1">
            <a:spLocks noChangeArrowheads="1"/>
          </p:cNvSpPr>
          <p:nvPr/>
        </p:nvSpPr>
        <p:spPr>
          <a:xfrm>
            <a:off x="4025118" y="1385597"/>
            <a:ext cx="2515640" cy="3810000"/>
          </a:xfrm>
        </p:spPr>
        <p:txBody>
          <a:bodyPr>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Arial" panose="020B0604020202020204" pitchFamily="34" charset="0"/>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Arial" panose="020B0604020202020204" pitchFamily="34" charset="0"/>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Arial" panose="020B0604020202020204" pitchFamily="34" charset="0"/>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Bef>
                <a:spcPts val="0"/>
              </a:spcBef>
              <a:spcAft>
                <a:spcPts val="0"/>
              </a:spcAft>
              <a:buNone/>
              <a:defRPr/>
            </a:pPr>
            <a:r>
              <a:rPr lang="en-US" sz="2000" dirty="0"/>
              <a:t>      Segregation table codes:</a:t>
            </a:r>
          </a:p>
          <a:p>
            <a:pPr marL="651510" lvl="1" indent="-285750">
              <a:spcAft>
                <a:spcPts val="0"/>
              </a:spcAft>
              <a:buClr>
                <a:schemeClr val="accent6"/>
              </a:buClr>
              <a:buFont typeface="Wingdings" panose="05000000000000000000" pitchFamily="2" charset="2"/>
              <a:buChar char="§"/>
              <a:defRPr/>
            </a:pPr>
            <a:r>
              <a:rPr lang="en-US" sz="2000" dirty="0"/>
              <a:t>Blank = There are no restrictions</a:t>
            </a:r>
          </a:p>
          <a:p>
            <a:pPr marL="651510" lvl="1" indent="-285750">
              <a:spcAft>
                <a:spcPts val="0"/>
              </a:spcAft>
              <a:buClr>
                <a:schemeClr val="accent6"/>
              </a:buClr>
              <a:buFont typeface="Wingdings" panose="05000000000000000000" pitchFamily="2" charset="2"/>
              <a:buChar char="§"/>
              <a:defRPr/>
            </a:pPr>
            <a:r>
              <a:rPr lang="en-US" sz="2000" dirty="0"/>
              <a:t>“X” = The materials may not be loaded or stored together</a:t>
            </a:r>
          </a:p>
          <a:p>
            <a:pPr marL="651510" lvl="1" indent="-285750">
              <a:spcAft>
                <a:spcPts val="0"/>
              </a:spcAft>
              <a:buClr>
                <a:schemeClr val="accent6"/>
              </a:buClr>
              <a:buFont typeface="Wingdings" panose="05000000000000000000" pitchFamily="2" charset="2"/>
              <a:buChar char="§"/>
              <a:defRPr/>
            </a:pPr>
            <a:r>
              <a:rPr lang="en-US" sz="2000" dirty="0"/>
              <a:t>“O” = The materials may not be loaded, transported or stored together unless separated in a manner that – in the event of leakage – there would be no comingling of the materials during transport</a:t>
            </a:r>
          </a:p>
          <a:p>
            <a:pPr marL="651510" lvl="1" indent="-285750">
              <a:spcAft>
                <a:spcPts val="0"/>
              </a:spcAft>
              <a:buClr>
                <a:schemeClr val="accent6"/>
              </a:buClr>
              <a:buFont typeface="Wingdings" panose="05000000000000000000" pitchFamily="2" charset="2"/>
              <a:buChar char="§"/>
              <a:defRPr/>
            </a:pPr>
            <a:r>
              <a:rPr lang="en-US" sz="2000" dirty="0"/>
              <a:t>“*”  - Segregation among different Class 1 materials is governed by the compatibility table.</a:t>
            </a:r>
          </a:p>
          <a:p>
            <a:pPr marL="274320" indent="-274320">
              <a:spcBef>
                <a:spcPts val="0"/>
              </a:spcBef>
              <a:spcAft>
                <a:spcPts val="0"/>
              </a:spcAft>
              <a:buFont typeface="Wingdings 2" panose="05020102010507070707" pitchFamily="18" charset="2"/>
              <a:buNone/>
              <a:defRPr/>
            </a:pPr>
            <a:endParaRPr lang="en-US" sz="2000" dirty="0"/>
          </a:p>
          <a:p>
            <a:pPr marL="640080" lvl="1" indent="-274320">
              <a:spcAft>
                <a:spcPts val="0"/>
              </a:spcAft>
              <a:buClr>
                <a:schemeClr val="accent2">
                  <a:shade val="75000"/>
                </a:schemeClr>
              </a:buClr>
              <a:buFont typeface="Wingdings 2" panose="05020102010507070707" pitchFamily="18" charset="2"/>
              <a:buNone/>
              <a:defRPr/>
            </a:pP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Compatibility Table</a:t>
            </a:r>
          </a:p>
        </p:txBody>
      </p:sp>
      <p:sp>
        <p:nvSpPr>
          <p:cNvPr id="3" name="Content Placeholder 2"/>
          <p:cNvSpPr>
            <a:spLocks noGrp="1"/>
          </p:cNvSpPr>
          <p:nvPr>
            <p:ph sz="half" idx="13"/>
          </p:nvPr>
        </p:nvSpPr>
        <p:spPr>
          <a:xfrm>
            <a:off x="998323" y="1435915"/>
            <a:ext cx="9172044" cy="5030199"/>
          </a:xfrm>
        </p:spPr>
        <p:txBody>
          <a:bodyPr/>
          <a:lstStyle/>
          <a:p>
            <a:pPr marL="342900" indent="-342900">
              <a:buClr>
                <a:schemeClr val="accent6"/>
              </a:buClr>
              <a:buFont typeface="Wingdings" panose="05000000000000000000" pitchFamily="2" charset="2"/>
              <a:buChar char="§"/>
            </a:pPr>
            <a:r>
              <a:rPr lang="en-US" altLang="en-US" sz="2400" dirty="0"/>
              <a:t>A blank space  = no restrictions apply. </a:t>
            </a:r>
          </a:p>
          <a:p>
            <a:pPr marL="342900" indent="-342900">
              <a:buClr>
                <a:schemeClr val="accent6"/>
              </a:buClr>
              <a:buFont typeface="Wingdings" panose="05000000000000000000" pitchFamily="2" charset="2"/>
              <a:buChar char="§"/>
            </a:pPr>
            <a:r>
              <a:rPr lang="en-US" altLang="en-US" sz="2400" dirty="0"/>
              <a:t>‘‘X’’ = explosives of different compatibility groups may not be carried on the same transport vehicle. </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25769" t="43750" r="27379" b="27083"/>
          <a:stretch>
            <a:fillRect/>
          </a:stretch>
        </p:blipFill>
        <p:spPr bwMode="auto">
          <a:xfrm>
            <a:off x="1774345" y="3359020"/>
            <a:ext cx="762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0887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Compatibility Table</a:t>
            </a:r>
          </a:p>
        </p:txBody>
      </p:sp>
      <p:sp>
        <p:nvSpPr>
          <p:cNvPr id="3" name="Content Placeholder 2"/>
          <p:cNvSpPr>
            <a:spLocks noGrp="1"/>
          </p:cNvSpPr>
          <p:nvPr>
            <p:ph sz="half" idx="13"/>
          </p:nvPr>
        </p:nvSpPr>
        <p:spPr>
          <a:xfrm>
            <a:off x="998323" y="1435915"/>
            <a:ext cx="9237359" cy="5039530"/>
          </a:xfrm>
        </p:spPr>
        <p:txBody>
          <a:bodyPr>
            <a:normAutofit/>
          </a:bodyPr>
          <a:lstStyle/>
          <a:p>
            <a:r>
              <a:rPr lang="en-US" altLang="en-US" sz="2400" dirty="0"/>
              <a:t>The numbers in the table mean the following: </a:t>
            </a:r>
          </a:p>
          <a:p>
            <a:pPr lvl="1"/>
            <a:r>
              <a:rPr lang="en-US" altLang="en-US" sz="1800" dirty="0"/>
              <a:t> ‘‘1’’ means an explosive from compatibility group L shall only be carried on the same transport vehicle with an identical explosive. </a:t>
            </a:r>
          </a:p>
          <a:p>
            <a:pPr lvl="1"/>
            <a:r>
              <a:rPr lang="en-US" altLang="en-US" sz="1800" dirty="0"/>
              <a:t>‘‘2’’ means any combination of explosives from compatibility groups C, D, or E is assigned to compatibility group E. </a:t>
            </a:r>
          </a:p>
          <a:p>
            <a:pPr lvl="1"/>
            <a:r>
              <a:rPr lang="en-US" altLang="en-US" sz="1800" dirty="0"/>
              <a:t>‘‘3’’ means any combination of explosives from compatibility groups C, D, or E with those in compatibility group N is assigned to compatibility group D. </a:t>
            </a:r>
          </a:p>
          <a:p>
            <a:pPr lvl="1"/>
            <a:r>
              <a:rPr lang="en-US" altLang="en-US" sz="1800" dirty="0"/>
              <a:t>‘‘4’’ means see § 177.835(g) when transporting detonators. </a:t>
            </a:r>
          </a:p>
          <a:p>
            <a:pPr lvl="1"/>
            <a:r>
              <a:rPr lang="en-US" altLang="en-US" sz="1800" dirty="0"/>
              <a:t>‘‘5’’ means Division 1.4S fireworks may not be loaded on the same transport vehicle with Division 1.1 or 1.2 (ex-plosive) materials. </a:t>
            </a:r>
          </a:p>
          <a:p>
            <a:pPr lvl="1"/>
            <a:r>
              <a:rPr lang="en-US" altLang="en-US" sz="1800" dirty="0"/>
              <a:t>‘‘6’’ means explosive articles in compatibility group G, other than fireworks and those requiring special handling, may be loaded, transported and stored with other explosive articles of compatibility groups C, D and E, provided that explosive substances (such as those not contained in articles) are not carried in the same transport vehicle</a:t>
            </a:r>
          </a:p>
        </p:txBody>
      </p:sp>
    </p:spTree>
    <p:extLst>
      <p:ext uri="{BB962C8B-B14F-4D97-AF65-F5344CB8AC3E}">
        <p14:creationId xmlns:p14="http://schemas.microsoft.com/office/powerpoint/2010/main" val="13638364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a:extLst>
              <a:ext uri="{FF2B5EF4-FFF2-40B4-BE49-F238E27FC236}">
                <a16:creationId xmlns:a16="http://schemas.microsoft.com/office/drawing/2014/main" id="{CAE6FC7E-4F45-49A5-B8D9-FA6006223F72}"/>
              </a:ext>
            </a:extLst>
          </p:cNvPr>
          <p:cNvSpPr>
            <a:spLocks noGrp="1" noChangeArrowheads="1"/>
          </p:cNvSpPr>
          <p:nvPr>
            <p:ph sz="half" idx="13"/>
          </p:nvPr>
        </p:nvSpPr>
        <p:spPr>
          <a:xfrm>
            <a:off x="998323" y="1435915"/>
            <a:ext cx="8854804" cy="5030199"/>
          </a:xfrm>
        </p:spPr>
        <p:txBody>
          <a:bodyPr>
            <a:normAutofit fontScale="92500" lnSpcReduction="10000"/>
          </a:bodyPr>
          <a:lstStyle/>
          <a:p>
            <a:pPr marL="802710" lvl="1" indent="-285750">
              <a:lnSpc>
                <a:spcPct val="90000"/>
              </a:lnSpc>
              <a:spcAft>
                <a:spcPts val="0"/>
              </a:spcAft>
              <a:buFont typeface="Wingdings" panose="05000000000000000000" pitchFamily="2" charset="2"/>
              <a:buChar char="§"/>
              <a:defRPr/>
            </a:pPr>
            <a:endParaRPr lang="en-US" altLang="en-US" sz="2000" dirty="0"/>
          </a:p>
          <a:p>
            <a:pPr marL="406908" indent="-342900">
              <a:lnSpc>
                <a:spcPct val="90000"/>
              </a:lnSpc>
              <a:spcAft>
                <a:spcPts val="1800"/>
              </a:spcAft>
              <a:buClr>
                <a:schemeClr val="accent6"/>
              </a:buClr>
              <a:buFont typeface="Wingdings" panose="05000000000000000000" pitchFamily="2" charset="2"/>
              <a:buChar char="§"/>
              <a:defRPr/>
            </a:pPr>
            <a:r>
              <a:rPr lang="en-US" altLang="en-US" sz="2800" dirty="0"/>
              <a:t>Bracing and blocking of non-bulk containers: shipper to ensure that the package survives.</a:t>
            </a:r>
          </a:p>
          <a:p>
            <a:pPr marL="730908" lvl="1" indent="-342900">
              <a:lnSpc>
                <a:spcPct val="90000"/>
              </a:lnSpc>
              <a:spcAft>
                <a:spcPts val="1800"/>
              </a:spcAft>
              <a:buClr>
                <a:schemeClr val="accent6"/>
              </a:buClr>
              <a:buFont typeface="Wingdings" panose="05000000000000000000" pitchFamily="2" charset="2"/>
              <a:buChar char="§"/>
              <a:defRPr/>
            </a:pPr>
            <a:r>
              <a:rPr lang="en-US" altLang="en-US" sz="2800" dirty="0"/>
              <a:t>Prevent multi directional movement</a:t>
            </a:r>
            <a:endParaRPr lang="en-US" altLang="en-US" sz="2600" dirty="0"/>
          </a:p>
          <a:p>
            <a:pPr marL="406908" indent="-342900">
              <a:lnSpc>
                <a:spcPct val="90000"/>
              </a:lnSpc>
              <a:spcAft>
                <a:spcPts val="1800"/>
              </a:spcAft>
              <a:buClr>
                <a:schemeClr val="accent6"/>
              </a:buClr>
              <a:buFont typeface="Wingdings" panose="05000000000000000000" pitchFamily="2" charset="2"/>
              <a:buChar char="§"/>
              <a:defRPr/>
            </a:pPr>
            <a:r>
              <a:rPr lang="en-US" altLang="en-US" sz="2800" dirty="0"/>
              <a:t>No smoking in the vicinity of hazmats </a:t>
            </a:r>
          </a:p>
          <a:p>
            <a:pPr marL="406908" indent="-342900">
              <a:lnSpc>
                <a:spcPct val="90000"/>
              </a:lnSpc>
              <a:spcAft>
                <a:spcPts val="1800"/>
              </a:spcAft>
              <a:buClr>
                <a:schemeClr val="accent6"/>
              </a:buClr>
              <a:buFont typeface="Wingdings" panose="05000000000000000000" pitchFamily="2" charset="2"/>
              <a:buChar char="§"/>
              <a:defRPr/>
            </a:pPr>
            <a:r>
              <a:rPr lang="en-US" altLang="en-US" sz="2800" dirty="0"/>
              <a:t>Set the vehicle’s handbrake before material is moved </a:t>
            </a:r>
          </a:p>
          <a:p>
            <a:pPr marL="406908" indent="-342900">
              <a:lnSpc>
                <a:spcPct val="90000"/>
              </a:lnSpc>
              <a:spcAft>
                <a:spcPts val="1800"/>
              </a:spcAft>
              <a:buClr>
                <a:schemeClr val="accent6"/>
              </a:buClr>
              <a:buFont typeface="Wingdings" panose="05000000000000000000" pitchFamily="2" charset="2"/>
              <a:buChar char="§"/>
              <a:defRPr/>
            </a:pPr>
            <a:r>
              <a:rPr lang="en-US" altLang="en-US" sz="2800" dirty="0"/>
              <a:t>Use of tools for tightening or moving packages should be used so that security is not compromised</a:t>
            </a:r>
          </a:p>
          <a:p>
            <a:pPr marL="406908" indent="-342900">
              <a:lnSpc>
                <a:spcPct val="90000"/>
              </a:lnSpc>
              <a:spcAft>
                <a:spcPts val="1800"/>
              </a:spcAft>
              <a:buClr>
                <a:schemeClr val="accent6"/>
              </a:buClr>
              <a:buFont typeface="Wingdings" panose="05000000000000000000" pitchFamily="2" charset="2"/>
              <a:buChar char="§"/>
              <a:defRPr/>
            </a:pPr>
            <a:r>
              <a:rPr lang="en-US" altLang="en-US" sz="2800" dirty="0"/>
              <a:t>Loading/Unloading of a cargo tank must be attended at all times by a qualified person</a:t>
            </a:r>
          </a:p>
        </p:txBody>
      </p:sp>
      <p:sp>
        <p:nvSpPr>
          <p:cNvPr id="174082" name="Rectangle 2">
            <a:extLst>
              <a:ext uri="{FF2B5EF4-FFF2-40B4-BE49-F238E27FC236}">
                <a16:creationId xmlns:a16="http://schemas.microsoft.com/office/drawing/2014/main" id="{AFAEFE16-91BE-47B3-AAA0-2828C044EA50}"/>
              </a:ext>
            </a:extLst>
          </p:cNvPr>
          <p:cNvSpPr>
            <a:spLocks noGrp="1" noChangeArrowheads="1"/>
          </p:cNvSpPr>
          <p:nvPr>
            <p:ph type="title"/>
          </p:nvPr>
        </p:nvSpPr>
        <p:spPr/>
        <p:txBody>
          <a:bodyPr/>
          <a:lstStyle/>
          <a:p>
            <a:r>
              <a:rPr lang="en-US" dirty="0"/>
              <a:t>General Requirements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998323" y="1435915"/>
            <a:ext cx="9248336" cy="5085909"/>
          </a:xfrm>
        </p:spPr>
        <p:txBody>
          <a:bodyPr>
            <a:normAutofit/>
          </a:bodyPr>
          <a:lstStyle/>
          <a:p>
            <a:r>
              <a:rPr lang="en-US" sz="2400" dirty="0"/>
              <a:t>Cargo being transported in or on vehicles with a GVWR of over 10,000 lbs must be properly distributed and remain secure on or within the transporting vehicle under all conditions that could reasonably be expected to occur in normal driving.</a:t>
            </a:r>
          </a:p>
          <a:p>
            <a:r>
              <a:rPr lang="en-US" sz="2400" dirty="0"/>
              <a:t>Cargo must be firmly immobilized or secured on or within a vehicle by structures of adequate strength, dunnage (loose materials used to support and protect cargo) or dunnage bags (inflatable bags intended to fill space between articles of cargo or between cargo and the wall of the vehicle), shoring bars, tiedowns or a combination of these.</a:t>
            </a:r>
          </a:p>
        </p:txBody>
      </p:sp>
      <p:sp>
        <p:nvSpPr>
          <p:cNvPr id="3" name="Title 2"/>
          <p:cNvSpPr>
            <a:spLocks noGrp="1"/>
          </p:cNvSpPr>
          <p:nvPr>
            <p:ph type="title"/>
          </p:nvPr>
        </p:nvSpPr>
        <p:spPr/>
        <p:txBody>
          <a:bodyPr/>
          <a:lstStyle/>
          <a:p>
            <a:r>
              <a:rPr lang="en-US" dirty="0"/>
              <a:t>DOT Cargo Securement Standard</a:t>
            </a:r>
          </a:p>
        </p:txBody>
      </p:sp>
    </p:spTree>
    <p:extLst>
      <p:ext uri="{BB962C8B-B14F-4D97-AF65-F5344CB8AC3E}">
        <p14:creationId xmlns:p14="http://schemas.microsoft.com/office/powerpoint/2010/main" val="27657557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983339" y="1274551"/>
            <a:ext cx="9344001" cy="5274167"/>
          </a:xfrm>
        </p:spPr>
        <p:txBody>
          <a:bodyPr>
            <a:normAutofit fontScale="92500" lnSpcReduction="10000"/>
          </a:bodyPr>
          <a:lstStyle/>
          <a:p>
            <a:r>
              <a:rPr lang="en-US" sz="2800" dirty="0"/>
              <a:t>How Well Must Cargo be Secured? </a:t>
            </a:r>
          </a:p>
          <a:p>
            <a:r>
              <a:rPr lang="en-US" sz="2800" dirty="0"/>
              <a:t>So that it does not: </a:t>
            </a:r>
          </a:p>
          <a:p>
            <a:pPr marL="457200" indent="-457200">
              <a:buClr>
                <a:schemeClr val="accent6"/>
              </a:buClr>
              <a:buSzPct val="100000"/>
              <a:buFont typeface="Wingdings" panose="05000000000000000000" pitchFamily="2" charset="2"/>
              <a:buChar char="§"/>
            </a:pPr>
            <a:r>
              <a:rPr lang="en-US" sz="2800" dirty="0"/>
              <a:t>Leak</a:t>
            </a:r>
          </a:p>
          <a:p>
            <a:pPr marL="457200" indent="-457200">
              <a:buClr>
                <a:schemeClr val="accent6"/>
              </a:buClr>
              <a:buSzPct val="100000"/>
              <a:buFont typeface="Wingdings" panose="05000000000000000000" pitchFamily="2" charset="2"/>
              <a:buChar char="§"/>
            </a:pPr>
            <a:r>
              <a:rPr lang="en-US" sz="2800" dirty="0"/>
              <a:t>Spill</a:t>
            </a:r>
          </a:p>
          <a:p>
            <a:pPr marL="457200" indent="-457200">
              <a:buClr>
                <a:schemeClr val="accent6"/>
              </a:buClr>
              <a:buSzPct val="100000"/>
              <a:buFont typeface="Wingdings" panose="05000000000000000000" pitchFamily="2" charset="2"/>
              <a:buChar char="§"/>
            </a:pPr>
            <a:r>
              <a:rPr lang="en-US" sz="2800" dirty="0"/>
              <a:t>Blow off the vehicle</a:t>
            </a:r>
          </a:p>
          <a:p>
            <a:pPr marL="457200" indent="-457200">
              <a:buClr>
                <a:schemeClr val="accent6"/>
              </a:buClr>
              <a:buSzPct val="100000"/>
              <a:buFont typeface="Wingdings" panose="05000000000000000000" pitchFamily="2" charset="2"/>
              <a:buChar char="§"/>
            </a:pPr>
            <a:r>
              <a:rPr lang="en-US" sz="2800" dirty="0"/>
              <a:t>Fall from the vehicle</a:t>
            </a:r>
          </a:p>
          <a:p>
            <a:pPr marL="457200" indent="-457200">
              <a:buClr>
                <a:schemeClr val="accent6"/>
              </a:buClr>
              <a:buSzPct val="100000"/>
              <a:buFont typeface="Wingdings" panose="05000000000000000000" pitchFamily="2" charset="2"/>
              <a:buChar char="§"/>
            </a:pPr>
            <a:r>
              <a:rPr lang="en-US" sz="2800" dirty="0"/>
              <a:t>Fall through the vehicle</a:t>
            </a:r>
          </a:p>
          <a:p>
            <a:pPr marL="457200" indent="-457200">
              <a:buClr>
                <a:schemeClr val="accent6"/>
              </a:buClr>
              <a:buSzPct val="100000"/>
              <a:buFont typeface="Wingdings" panose="05000000000000000000" pitchFamily="2" charset="2"/>
              <a:buChar char="§"/>
            </a:pPr>
            <a:r>
              <a:rPr lang="en-US" sz="2800" dirty="0"/>
              <a:t>Otherwise become dislodged from the vehicle</a:t>
            </a:r>
          </a:p>
          <a:p>
            <a:pPr marL="457200" indent="-457200">
              <a:buClr>
                <a:schemeClr val="accent6"/>
              </a:buClr>
              <a:buSzPct val="100000"/>
              <a:buFont typeface="Wingdings" panose="05000000000000000000" pitchFamily="2" charset="2"/>
              <a:buChar char="§"/>
            </a:pPr>
            <a:r>
              <a:rPr lang="en-US" sz="2800" dirty="0"/>
              <a:t>Shift upon or within the vehicle to such an extent that the vehicle’s stability or maneuverability is adversely affected.</a:t>
            </a:r>
          </a:p>
        </p:txBody>
      </p:sp>
      <p:sp>
        <p:nvSpPr>
          <p:cNvPr id="3" name="Title 2"/>
          <p:cNvSpPr>
            <a:spLocks noGrp="1"/>
          </p:cNvSpPr>
          <p:nvPr>
            <p:ph type="title"/>
          </p:nvPr>
        </p:nvSpPr>
        <p:spPr>
          <a:xfrm>
            <a:off x="983340" y="418914"/>
            <a:ext cx="7032492" cy="601986"/>
          </a:xfrm>
        </p:spPr>
        <p:txBody>
          <a:bodyPr/>
          <a:lstStyle/>
          <a:p>
            <a:r>
              <a:rPr lang="en-US" sz="2400" dirty="0"/>
              <a:t>Fundamentals of cargo securement</a:t>
            </a:r>
          </a:p>
        </p:txBody>
      </p:sp>
    </p:spTree>
    <p:extLst>
      <p:ext uri="{BB962C8B-B14F-4D97-AF65-F5344CB8AC3E}">
        <p14:creationId xmlns:p14="http://schemas.microsoft.com/office/powerpoint/2010/main" val="14134290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3"/>
          </p:nvPr>
        </p:nvSpPr>
        <p:spPr>
          <a:xfrm>
            <a:off x="983340" y="1117260"/>
            <a:ext cx="9116624" cy="5449795"/>
          </a:xfrm>
        </p:spPr>
        <p:txBody>
          <a:bodyPr>
            <a:noAutofit/>
          </a:bodyPr>
          <a:lstStyle/>
          <a:p>
            <a:pPr marL="342900" indent="-342900">
              <a:lnSpc>
                <a:spcPct val="90000"/>
              </a:lnSpc>
              <a:buClr>
                <a:schemeClr val="accent6"/>
              </a:buClr>
              <a:buFont typeface="Wingdings" panose="05000000000000000000" pitchFamily="2" charset="2"/>
              <a:buChar char="§"/>
            </a:pPr>
            <a:r>
              <a:rPr lang="en-US" altLang="en-US" sz="2400" b="1" dirty="0"/>
              <a:t>Blocking</a:t>
            </a:r>
            <a:r>
              <a:rPr lang="en-US" altLang="en-US" sz="2400" dirty="0"/>
              <a:t> - a structure or device placed against or around an article of cargo to prevent horizontal movement.</a:t>
            </a:r>
          </a:p>
          <a:p>
            <a:pPr marL="342900" indent="-342900">
              <a:lnSpc>
                <a:spcPct val="90000"/>
              </a:lnSpc>
              <a:buClr>
                <a:schemeClr val="accent6"/>
              </a:buClr>
              <a:buFont typeface="Wingdings" panose="05000000000000000000" pitchFamily="2" charset="2"/>
              <a:buChar char="§"/>
            </a:pPr>
            <a:r>
              <a:rPr lang="en-US" altLang="en-US" sz="2400" b="1" dirty="0"/>
              <a:t>Bracing</a:t>
            </a:r>
            <a:r>
              <a:rPr lang="en-US" altLang="en-US" sz="2400" dirty="0"/>
              <a:t> - a structure or device placed against an article of cargo to prevent it from tipping and shifting.</a:t>
            </a:r>
          </a:p>
          <a:p>
            <a:pPr marL="342900" indent="-342900">
              <a:lnSpc>
                <a:spcPct val="90000"/>
              </a:lnSpc>
              <a:buClr>
                <a:schemeClr val="accent6"/>
              </a:buClr>
              <a:buFont typeface="Wingdings" panose="05000000000000000000" pitchFamily="2" charset="2"/>
              <a:buChar char="§"/>
            </a:pPr>
            <a:r>
              <a:rPr lang="en-US" sz="2400" dirty="0"/>
              <a:t>The material used for blocking or bracing and as chocks and cradles must be strong enough to withstand being split or crushed by the cargo or tiedowns. This requirement also applies to any material used for dunnage. </a:t>
            </a:r>
          </a:p>
          <a:p>
            <a:pPr marL="666900" lvl="1" indent="-342900">
              <a:lnSpc>
                <a:spcPct val="90000"/>
              </a:lnSpc>
              <a:buClr>
                <a:schemeClr val="accent6"/>
              </a:buClr>
              <a:buFont typeface="Wingdings" panose="05000000000000000000" pitchFamily="2" charset="2"/>
              <a:buChar char="§"/>
            </a:pPr>
            <a:r>
              <a:rPr lang="en-US" sz="2200" dirty="0"/>
              <a:t>If wood is used: </a:t>
            </a:r>
          </a:p>
          <a:p>
            <a:pPr marL="972900" lvl="2" indent="-342900">
              <a:lnSpc>
                <a:spcPct val="90000"/>
              </a:lnSpc>
              <a:buClr>
                <a:schemeClr val="accent6"/>
              </a:buClr>
              <a:buFont typeface="Wingdings" panose="05000000000000000000" pitchFamily="2" charset="2"/>
              <a:buChar char="§"/>
            </a:pPr>
            <a:r>
              <a:rPr lang="en-US" sz="2000" dirty="0"/>
              <a:t>Hardwood is recommended.</a:t>
            </a:r>
          </a:p>
          <a:p>
            <a:pPr marL="972900" lvl="2" indent="-342900">
              <a:lnSpc>
                <a:spcPct val="90000"/>
              </a:lnSpc>
              <a:buClr>
                <a:schemeClr val="accent6"/>
              </a:buClr>
              <a:buFont typeface="Wingdings" panose="05000000000000000000" pitchFamily="2" charset="2"/>
              <a:buChar char="§"/>
            </a:pPr>
            <a:r>
              <a:rPr lang="en-US" sz="2000" dirty="0"/>
              <a:t>It should be properly seasoned.</a:t>
            </a:r>
          </a:p>
          <a:p>
            <a:pPr marL="972900" lvl="2" indent="-342900">
              <a:lnSpc>
                <a:spcPct val="90000"/>
              </a:lnSpc>
              <a:buClr>
                <a:schemeClr val="accent6"/>
              </a:buClr>
              <a:buFont typeface="Wingdings" panose="05000000000000000000" pitchFamily="2" charset="2"/>
              <a:buChar char="§"/>
            </a:pPr>
            <a:r>
              <a:rPr lang="en-US" sz="2000" dirty="0"/>
              <a:t>It should be free from rot or decay, knots, knotholes, and splits. The grain should run lengthwise when using wood for blocking or bracing.</a:t>
            </a:r>
            <a:endParaRPr lang="en-US" altLang="en-US" sz="2000" dirty="0"/>
          </a:p>
        </p:txBody>
      </p:sp>
      <p:sp>
        <p:nvSpPr>
          <p:cNvPr id="3" name="Title 2"/>
          <p:cNvSpPr>
            <a:spLocks noGrp="1"/>
          </p:cNvSpPr>
          <p:nvPr>
            <p:ph type="title"/>
          </p:nvPr>
        </p:nvSpPr>
        <p:spPr/>
        <p:txBody>
          <a:bodyPr/>
          <a:lstStyle/>
          <a:p>
            <a:r>
              <a:rPr lang="en-US" dirty="0"/>
              <a:t>Load Securement Terms</a:t>
            </a:r>
          </a:p>
        </p:txBody>
      </p:sp>
      <p:pic>
        <p:nvPicPr>
          <p:cNvPr id="1026" name="Picture 2" descr="Requirements For Securing Rows Of Coils | High Road Online CDL Training"/>
          <p:cNvPicPr>
            <a:picLocks noChangeAspect="1" noChangeArrowheads="1"/>
          </p:cNvPicPr>
          <p:nvPr/>
        </p:nvPicPr>
        <p:blipFill rotWithShape="1">
          <a:blip r:embed="rId2">
            <a:extLst>
              <a:ext uri="{28A0092B-C50C-407E-A947-70E740481C1C}">
                <a14:useLocalDpi xmlns:a14="http://schemas.microsoft.com/office/drawing/2010/main" val="0"/>
              </a:ext>
            </a:extLst>
          </a:blip>
          <a:srcRect l="18286" r="20623"/>
          <a:stretch/>
        </p:blipFill>
        <p:spPr bwMode="auto">
          <a:xfrm>
            <a:off x="7190508" y="3842157"/>
            <a:ext cx="2909456"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7788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3"/>
          </p:nvPr>
        </p:nvSpPr>
        <p:spPr>
          <a:xfrm>
            <a:off x="998323" y="1435916"/>
            <a:ext cx="4834441" cy="2983684"/>
          </a:xfrm>
        </p:spPr>
        <p:txBody>
          <a:bodyPr>
            <a:noAutofit/>
          </a:bodyPr>
          <a:lstStyle/>
          <a:p>
            <a:pPr marL="342900" indent="-342900">
              <a:buClr>
                <a:schemeClr val="accent6"/>
              </a:buClr>
              <a:buFont typeface="Wingdings" panose="05000000000000000000" pitchFamily="2" charset="2"/>
              <a:buChar char="§"/>
            </a:pPr>
            <a:r>
              <a:rPr lang="en-US" altLang="en-US" sz="2400" b="1" dirty="0"/>
              <a:t>Shoring bar (or load bar)</a:t>
            </a:r>
            <a:r>
              <a:rPr lang="en-US" altLang="en-US" sz="2400" dirty="0"/>
              <a:t> - a device placed transversely between the walls of a vehicle and cargo to prevent cargo from tipping or shifting.</a:t>
            </a:r>
          </a:p>
        </p:txBody>
      </p:sp>
      <p:sp>
        <p:nvSpPr>
          <p:cNvPr id="3" name="Title 2"/>
          <p:cNvSpPr>
            <a:spLocks noGrp="1"/>
          </p:cNvSpPr>
          <p:nvPr>
            <p:ph type="title"/>
          </p:nvPr>
        </p:nvSpPr>
        <p:spPr/>
        <p:txBody>
          <a:bodyPr/>
          <a:lstStyle/>
          <a:p>
            <a:r>
              <a:rPr lang="en-US" dirty="0"/>
              <a:t>Load Securement Terms</a:t>
            </a:r>
          </a:p>
        </p:txBody>
      </p:sp>
      <p:pic>
        <p:nvPicPr>
          <p:cNvPr id="3074" name="Picture 2" descr="5 Different Types of Cargo Bars and How to Use Th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242" y="1191442"/>
            <a:ext cx="5026025" cy="37663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5 Different Types of Cargo Bars and How to Use 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406" y="3606484"/>
            <a:ext cx="3943739" cy="2962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49242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3"/>
          </p:nvPr>
        </p:nvSpPr>
        <p:spPr>
          <a:xfrm>
            <a:off x="998323" y="1435916"/>
            <a:ext cx="8652256" cy="1616967"/>
          </a:xfrm>
        </p:spPr>
        <p:txBody>
          <a:bodyPr>
            <a:noAutofit/>
          </a:bodyPr>
          <a:lstStyle/>
          <a:p>
            <a:pPr marL="342900" indent="-342900">
              <a:buClr>
                <a:schemeClr val="accent6"/>
              </a:buClr>
              <a:buFont typeface="Wingdings" panose="05000000000000000000" pitchFamily="2" charset="2"/>
              <a:buChar char="§"/>
            </a:pPr>
            <a:r>
              <a:rPr lang="en-US" altLang="en-US" sz="2400" b="1" dirty="0"/>
              <a:t>Tiedown</a:t>
            </a:r>
            <a:r>
              <a:rPr lang="en-US" altLang="en-US" sz="2400" dirty="0"/>
              <a:t> - a combination of securing devices which forms an assembly that attaches articles of cargo to, or restrains articles of cargo on, a vehicle or trailer, and is attached to anchor point(s).</a:t>
            </a:r>
          </a:p>
        </p:txBody>
      </p:sp>
      <p:sp>
        <p:nvSpPr>
          <p:cNvPr id="3" name="Title 2"/>
          <p:cNvSpPr>
            <a:spLocks noGrp="1"/>
          </p:cNvSpPr>
          <p:nvPr>
            <p:ph type="title"/>
          </p:nvPr>
        </p:nvSpPr>
        <p:spPr/>
        <p:txBody>
          <a:bodyPr/>
          <a:lstStyle/>
          <a:p>
            <a:r>
              <a:rPr lang="en-US" dirty="0"/>
              <a:t>Load Securement Terms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9216"/>
          <a:stretch/>
        </p:blipFill>
        <p:spPr>
          <a:xfrm>
            <a:off x="2847628" y="3298685"/>
            <a:ext cx="4688396" cy="3133313"/>
          </a:xfrm>
          <a:prstGeom prst="rect">
            <a:avLst/>
          </a:prstGeom>
        </p:spPr>
      </p:pic>
    </p:spTree>
    <p:extLst>
      <p:ext uri="{BB962C8B-B14F-4D97-AF65-F5344CB8AC3E}">
        <p14:creationId xmlns:p14="http://schemas.microsoft.com/office/powerpoint/2010/main" val="3285743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026">
            <a:extLst>
              <a:ext uri="{FF2B5EF4-FFF2-40B4-BE49-F238E27FC236}">
                <a16:creationId xmlns:a16="http://schemas.microsoft.com/office/drawing/2014/main" id="{6375FF31-DD6A-47B7-9147-8DD738615AD4}"/>
              </a:ext>
            </a:extLst>
          </p:cNvPr>
          <p:cNvSpPr>
            <a:spLocks noGrp="1" noChangeArrowheads="1"/>
          </p:cNvSpPr>
          <p:nvPr>
            <p:ph type="title"/>
          </p:nvPr>
        </p:nvSpPr>
        <p:spPr/>
        <p:txBody>
          <a:bodyPr/>
          <a:lstStyle/>
          <a:p>
            <a:r>
              <a:rPr lang="en-US" dirty="0"/>
              <a:t>Hazmat Terminology</a:t>
            </a:r>
          </a:p>
        </p:txBody>
      </p:sp>
      <p:sp>
        <p:nvSpPr>
          <p:cNvPr id="22531" name="Rectangle 1027">
            <a:extLst>
              <a:ext uri="{FF2B5EF4-FFF2-40B4-BE49-F238E27FC236}">
                <a16:creationId xmlns:a16="http://schemas.microsoft.com/office/drawing/2014/main" id="{C095F379-CB50-4E35-AE66-5F726D679642}"/>
              </a:ext>
            </a:extLst>
          </p:cNvPr>
          <p:cNvSpPr>
            <a:spLocks noGrp="1" noChangeArrowheads="1"/>
          </p:cNvSpPr>
          <p:nvPr>
            <p:ph idx="4294967295"/>
          </p:nvPr>
        </p:nvSpPr>
        <p:spPr>
          <a:xfrm>
            <a:off x="386181" y="1620210"/>
            <a:ext cx="6258560" cy="4572000"/>
          </a:xfrm>
        </p:spPr>
        <p:txBody>
          <a:bodyPr/>
          <a:lstStyle/>
          <a:p>
            <a:pPr eaLnBrk="1" hangingPunct="1">
              <a:buClr>
                <a:schemeClr val="accent6"/>
              </a:buClr>
            </a:pPr>
            <a:r>
              <a:rPr lang="en-US" altLang="en-US" sz="2400" dirty="0"/>
              <a:t>Bulk Packaging</a:t>
            </a:r>
          </a:p>
          <a:p>
            <a:pPr lvl="1" eaLnBrk="1" hangingPunct="1">
              <a:buClr>
                <a:schemeClr val="accent6"/>
              </a:buClr>
            </a:pPr>
            <a:r>
              <a:rPr lang="en-US" altLang="en-US" sz="2400" dirty="0"/>
              <a:t>Liquids with maximum capacity &gt;119 gallons (450 L)</a:t>
            </a:r>
          </a:p>
          <a:p>
            <a:pPr lvl="1" eaLnBrk="1" hangingPunct="1">
              <a:buClr>
                <a:schemeClr val="accent6"/>
              </a:buClr>
            </a:pPr>
            <a:r>
              <a:rPr lang="en-US" altLang="en-US" sz="2400" dirty="0"/>
              <a:t>Solids with maximum net mass &gt;882 pounds (400 kg) and maximum capacity &gt;119 gallons (450 L)</a:t>
            </a:r>
          </a:p>
          <a:p>
            <a:pPr lvl="1" eaLnBrk="1" hangingPunct="1">
              <a:buClr>
                <a:schemeClr val="accent6"/>
              </a:buClr>
            </a:pPr>
            <a:r>
              <a:rPr lang="en-US" altLang="en-US" sz="2400" dirty="0"/>
              <a:t>Gas with a water capacity &gt;1,000 pounds (454 kg)</a:t>
            </a:r>
          </a:p>
        </p:txBody>
      </p:sp>
      <p:pic>
        <p:nvPicPr>
          <p:cNvPr id="22532" name="Picture 5" descr="IBC">
            <a:extLst>
              <a:ext uri="{FF2B5EF4-FFF2-40B4-BE49-F238E27FC236}">
                <a16:creationId xmlns:a16="http://schemas.microsoft.com/office/drawing/2014/main" id="{9AA4C15F-CCD4-4B33-B91B-87D09D8C4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700" y="2012096"/>
            <a:ext cx="4502666" cy="264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998323" y="1102659"/>
            <a:ext cx="9207995" cy="5365376"/>
          </a:xfrm>
        </p:spPr>
        <p:txBody>
          <a:bodyPr>
            <a:normAutofit/>
          </a:bodyPr>
          <a:lstStyle/>
          <a:p>
            <a:r>
              <a:rPr lang="en-US" sz="2800" dirty="0"/>
              <a:t>The cargo securement system used to restrain articles against movement must meet requirements concerning the minimum number of tiedowns. When an article of cargo is not blocked or positioned to prevent movement in the forward direction, the number of tiedowns needed depends on the length and weight of the articles. </a:t>
            </a:r>
          </a:p>
          <a:p>
            <a:pPr marL="342900" indent="-342900">
              <a:buClr>
                <a:schemeClr val="accent6"/>
              </a:buClr>
              <a:buFont typeface="Wingdings" panose="05000000000000000000" pitchFamily="2" charset="2"/>
              <a:buChar char="§"/>
            </a:pPr>
            <a:r>
              <a:rPr lang="en-US" sz="2400" dirty="0"/>
              <a:t>There must be - one tiedown for articles 5 ft or less in length, and 1,100 lbs or less in weight; </a:t>
            </a:r>
          </a:p>
          <a:p>
            <a:pPr marL="342900" indent="-342900">
              <a:buClr>
                <a:schemeClr val="accent6"/>
              </a:buClr>
              <a:buFont typeface="Wingdings" panose="05000000000000000000" pitchFamily="2" charset="2"/>
              <a:buChar char="§"/>
            </a:pPr>
            <a:r>
              <a:rPr lang="en-US" sz="2400" dirty="0"/>
              <a:t>There must be - two tiedowns if the article is 5 ft or less in length and more than 1,100 lbs in weight; or greater than 5 ft but less than 10 ft, regardless of weight.</a:t>
            </a:r>
          </a:p>
        </p:txBody>
      </p:sp>
      <p:sp>
        <p:nvSpPr>
          <p:cNvPr id="3" name="Title 2"/>
          <p:cNvSpPr>
            <a:spLocks noGrp="1"/>
          </p:cNvSpPr>
          <p:nvPr>
            <p:ph type="title"/>
          </p:nvPr>
        </p:nvSpPr>
        <p:spPr/>
        <p:txBody>
          <a:bodyPr/>
          <a:lstStyle/>
          <a:p>
            <a:r>
              <a:rPr lang="en-US" dirty="0"/>
              <a:t>Minimum number of tiedowns</a:t>
            </a:r>
          </a:p>
        </p:txBody>
      </p:sp>
    </p:spTree>
    <p:extLst>
      <p:ext uri="{BB962C8B-B14F-4D97-AF65-F5344CB8AC3E}">
        <p14:creationId xmlns:p14="http://schemas.microsoft.com/office/powerpoint/2010/main" val="42866545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Dromedary Shipments</a:t>
            </a:r>
          </a:p>
        </p:txBody>
      </p:sp>
      <p:pic>
        <p:nvPicPr>
          <p:cNvPr id="5" name="Picture 4"/>
          <p:cNvPicPr>
            <a:picLocks noChangeAspect="1"/>
          </p:cNvPicPr>
          <p:nvPr/>
        </p:nvPicPr>
        <p:blipFill>
          <a:blip r:embed="rId2"/>
          <a:stretch>
            <a:fillRect/>
          </a:stretch>
        </p:blipFill>
        <p:spPr>
          <a:xfrm>
            <a:off x="5333222" y="3750303"/>
            <a:ext cx="3367185" cy="2693748"/>
          </a:xfrm>
          <a:prstGeom prst="rect">
            <a:avLst/>
          </a:prstGeom>
        </p:spPr>
      </p:pic>
      <p:pic>
        <p:nvPicPr>
          <p:cNvPr id="6" name="Picture 5"/>
          <p:cNvPicPr>
            <a:picLocks noChangeAspect="1"/>
          </p:cNvPicPr>
          <p:nvPr/>
        </p:nvPicPr>
        <p:blipFill>
          <a:blip r:embed="rId3"/>
          <a:stretch>
            <a:fillRect/>
          </a:stretch>
        </p:blipFill>
        <p:spPr>
          <a:xfrm>
            <a:off x="209549" y="4462462"/>
            <a:ext cx="2628900" cy="1743075"/>
          </a:xfrm>
          <a:prstGeom prst="rect">
            <a:avLst/>
          </a:prstGeom>
        </p:spPr>
      </p:pic>
      <p:pic>
        <p:nvPicPr>
          <p:cNvPr id="7" name="Picture 6"/>
          <p:cNvPicPr>
            <a:picLocks noChangeAspect="1"/>
          </p:cNvPicPr>
          <p:nvPr/>
        </p:nvPicPr>
        <p:blipFill>
          <a:blip r:embed="rId4"/>
          <a:stretch>
            <a:fillRect/>
          </a:stretch>
        </p:blipFill>
        <p:spPr>
          <a:xfrm>
            <a:off x="983340" y="1101012"/>
            <a:ext cx="4198387" cy="31487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4897" y="1269840"/>
            <a:ext cx="6445510" cy="4827911"/>
          </a:xfrm>
          <a:prstGeom prst="rect">
            <a:avLst/>
          </a:prstGeom>
        </p:spPr>
      </p:pic>
    </p:spTree>
    <p:extLst>
      <p:ext uri="{BB962C8B-B14F-4D97-AF65-F5344CB8AC3E}">
        <p14:creationId xmlns:p14="http://schemas.microsoft.com/office/powerpoint/2010/main" val="38499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918026" y="1426095"/>
            <a:ext cx="9187027" cy="4190934"/>
          </a:xfrm>
        </p:spPr>
        <p:txBody>
          <a:bodyPr>
            <a:normAutofit/>
          </a:bodyPr>
          <a:lstStyle/>
          <a:p>
            <a:pPr algn="just"/>
            <a:r>
              <a:rPr lang="en-US" dirty="0">
                <a:solidFill>
                  <a:schemeClr val="tx1"/>
                </a:solidFill>
              </a:rPr>
              <a:t>DROMEDARIES. Dromedaries are freight boxes carried on, and securely fastened to, the chassis of the tractor or on a flatbed </a:t>
            </a:r>
          </a:p>
          <a:p>
            <a:pPr algn="just"/>
            <a:r>
              <a:rPr lang="en-US" dirty="0">
                <a:solidFill>
                  <a:schemeClr val="tx1"/>
                </a:solidFill>
              </a:rPr>
              <a:t>A truck tractor equipped with a dromedary unit operating in combination with a semitrailer is considered to be specialized equipment, providing the combination is transporting Class 1 explosives and/or any munitions related security material as specified by the U.S. Department of Defense in compliance with </a:t>
            </a:r>
            <a:r>
              <a:rPr lang="en-US" dirty="0">
                <a:solidFill>
                  <a:schemeClr val="tx1"/>
                </a:solidFill>
                <a:hlinkClick r:id="rId2"/>
              </a:rPr>
              <a:t>49 CFR 177.835</a:t>
            </a:r>
            <a:r>
              <a:rPr lang="en-US" dirty="0">
                <a:solidFill>
                  <a:schemeClr val="tx1"/>
                </a:solidFill>
              </a:rPr>
              <a:t>. </a:t>
            </a:r>
          </a:p>
          <a:p>
            <a:pPr algn="just"/>
            <a:r>
              <a:rPr lang="en-US" dirty="0">
                <a:solidFill>
                  <a:schemeClr val="tx1"/>
                </a:solidFill>
              </a:rPr>
              <a:t>A truck tractor equipped with a dromedary unit pulling a semitrailer where the dromedary unit is transporting Class 1 explosives or any munitions-related security material as specified by the Department of Defense is subject to a 75-foot minimum overall length limit on the National Network (NN) and reasonable access routes.</a:t>
            </a:r>
          </a:p>
          <a:p>
            <a:pPr algn="just"/>
            <a:r>
              <a:rPr lang="en-US" dirty="0">
                <a:solidFill>
                  <a:schemeClr val="tx1"/>
                </a:solidFill>
              </a:rPr>
              <a:t>Each State may decide for itself whether dromedary-equipped power units other than those noted above, should be treated as a truck tractor-semitrailer combination or as straight trucks under State length limits.</a:t>
            </a:r>
          </a:p>
        </p:txBody>
      </p:sp>
      <p:sp>
        <p:nvSpPr>
          <p:cNvPr id="3" name="Title 2"/>
          <p:cNvSpPr>
            <a:spLocks noGrp="1"/>
          </p:cNvSpPr>
          <p:nvPr>
            <p:ph type="title"/>
          </p:nvPr>
        </p:nvSpPr>
        <p:spPr/>
        <p:txBody>
          <a:bodyPr/>
          <a:lstStyle/>
          <a:p>
            <a:r>
              <a:rPr lang="en-US" dirty="0"/>
              <a:t>Dromedaries</a:t>
            </a:r>
          </a:p>
        </p:txBody>
      </p:sp>
    </p:spTree>
    <p:extLst>
      <p:ext uri="{BB962C8B-B14F-4D97-AF65-F5344CB8AC3E}">
        <p14:creationId xmlns:p14="http://schemas.microsoft.com/office/powerpoint/2010/main" val="324449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998323" y="1110343"/>
            <a:ext cx="4879963" cy="5346441"/>
          </a:xfrm>
        </p:spPr>
        <p:txBody>
          <a:bodyPr/>
          <a:lstStyle/>
          <a:p>
            <a:pPr algn="just"/>
            <a:r>
              <a:rPr lang="en-US" dirty="0">
                <a:solidFill>
                  <a:schemeClr val="tx1"/>
                </a:solidFill>
              </a:rPr>
              <a:t>The Federal Highway Administration has amended its regulation on truck size and weight to include within the definition of specialized equipment dromedary-equipped truck tractor-semitrailer combination vehicles.</a:t>
            </a:r>
          </a:p>
          <a:p>
            <a:pPr algn="just"/>
            <a:r>
              <a:rPr lang="en-US" dirty="0">
                <a:solidFill>
                  <a:schemeClr val="tx1"/>
                </a:solidFill>
              </a:rPr>
              <a:t>The amendment became effective in 2003. The amendment deals with the transportation of Class 1 explosives and/or any munitions related security material as specified by the Dept. of Defense.</a:t>
            </a:r>
          </a:p>
          <a:p>
            <a:pPr algn="just"/>
            <a:r>
              <a:rPr lang="en-US" dirty="0">
                <a:solidFill>
                  <a:schemeClr val="tx1"/>
                </a:solidFill>
              </a:rPr>
              <a:t>The agency said the change is necessary because shipping non-compatible explosives in the same vehicle combination, where one part of the cargo may be separately carried in the dromedary unit, reduces the number of vehicles needed to transport munitions, increases military readiness, and reduces the number of vehicles on the road.</a:t>
            </a:r>
          </a:p>
        </p:txBody>
      </p:sp>
      <p:sp>
        <p:nvSpPr>
          <p:cNvPr id="3" name="Title 2"/>
          <p:cNvSpPr>
            <a:spLocks noGrp="1"/>
          </p:cNvSpPr>
          <p:nvPr>
            <p:ph type="title"/>
          </p:nvPr>
        </p:nvSpPr>
        <p:spPr/>
        <p:txBody>
          <a:bodyPr/>
          <a:lstStyle/>
          <a:p>
            <a:r>
              <a:rPr lang="en-US" dirty="0"/>
              <a:t>Dromedary Shipments</a:t>
            </a:r>
          </a:p>
        </p:txBody>
      </p:sp>
      <p:pic>
        <p:nvPicPr>
          <p:cNvPr id="5" name="Picture 4"/>
          <p:cNvPicPr>
            <a:picLocks noChangeAspect="1"/>
          </p:cNvPicPr>
          <p:nvPr/>
        </p:nvPicPr>
        <p:blipFill rotWithShape="1">
          <a:blip r:embed="rId2"/>
          <a:srcRect l="31531" t="27212" r="18189" b="10747"/>
          <a:stretch/>
        </p:blipFill>
        <p:spPr>
          <a:xfrm>
            <a:off x="6410131" y="1400402"/>
            <a:ext cx="4851918" cy="3367541"/>
          </a:xfrm>
          <a:prstGeom prst="rect">
            <a:avLst/>
          </a:prstGeom>
          <a:ln w="38100">
            <a:solidFill>
              <a:schemeClr val="tx1"/>
            </a:solidFill>
          </a:ln>
        </p:spPr>
      </p:pic>
    </p:spTree>
    <p:extLst>
      <p:ext uri="{BB962C8B-B14F-4D97-AF65-F5344CB8AC3E}">
        <p14:creationId xmlns:p14="http://schemas.microsoft.com/office/powerpoint/2010/main" val="2834054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BA00F997-1405-4E24-8ECD-F4ABB29D1FFC}"/>
              </a:ext>
            </a:extLst>
          </p:cNvPr>
          <p:cNvSpPr>
            <a:spLocks noGrp="1" noChangeArrowheads="1"/>
          </p:cNvSpPr>
          <p:nvPr>
            <p:ph type="title"/>
          </p:nvPr>
        </p:nvSpPr>
        <p:spPr/>
        <p:txBody>
          <a:bodyPr/>
          <a:lstStyle/>
          <a:p>
            <a:r>
              <a:rPr lang="en-US" dirty="0"/>
              <a:t>Class-specific Requirements</a:t>
            </a:r>
          </a:p>
        </p:txBody>
      </p:sp>
      <p:sp>
        <p:nvSpPr>
          <p:cNvPr id="131075" name="Content Placeholder 6">
            <a:extLst>
              <a:ext uri="{FF2B5EF4-FFF2-40B4-BE49-F238E27FC236}">
                <a16:creationId xmlns:a16="http://schemas.microsoft.com/office/drawing/2014/main" id="{34C091FF-2997-49B1-9784-208BF5480D8F}"/>
              </a:ext>
            </a:extLst>
          </p:cNvPr>
          <p:cNvSpPr>
            <a:spLocks noGrp="1"/>
          </p:cNvSpPr>
          <p:nvPr>
            <p:ph idx="4294967295"/>
          </p:nvPr>
        </p:nvSpPr>
        <p:spPr>
          <a:xfrm>
            <a:off x="983340" y="1435735"/>
            <a:ext cx="8229600" cy="4572000"/>
          </a:xfrm>
        </p:spPr>
        <p:txBody>
          <a:bodyPr/>
          <a:lstStyle/>
          <a:p>
            <a:pPr eaLnBrk="1" hangingPunct="1">
              <a:buClr>
                <a:schemeClr val="accent6"/>
              </a:buClr>
            </a:pPr>
            <a:r>
              <a:rPr lang="en-US" altLang="en-US" sz="2800" dirty="0"/>
              <a:t>Class 1 – 177.835 and 397.5</a:t>
            </a:r>
          </a:p>
          <a:p>
            <a:pPr eaLnBrk="1" hangingPunct="1">
              <a:buClr>
                <a:schemeClr val="accent6"/>
              </a:buClr>
            </a:pPr>
            <a:r>
              <a:rPr lang="en-US" altLang="en-US" sz="2800" dirty="0"/>
              <a:t>Class 2 – 177.840</a:t>
            </a:r>
          </a:p>
          <a:p>
            <a:pPr eaLnBrk="1" hangingPunct="1">
              <a:buClr>
                <a:schemeClr val="accent6"/>
              </a:buClr>
            </a:pPr>
            <a:r>
              <a:rPr lang="en-US" altLang="en-US" sz="2800" dirty="0"/>
              <a:t>Class 3 – 177.837</a:t>
            </a:r>
          </a:p>
          <a:p>
            <a:pPr eaLnBrk="1" hangingPunct="1">
              <a:buClr>
                <a:schemeClr val="accent6"/>
              </a:buClr>
            </a:pPr>
            <a:r>
              <a:rPr lang="en-US" altLang="en-US" sz="2800" dirty="0"/>
              <a:t>Class 4, Division 4.2 – 177.838</a:t>
            </a:r>
          </a:p>
          <a:p>
            <a:pPr eaLnBrk="1" hangingPunct="1">
              <a:buClr>
                <a:schemeClr val="accent6"/>
              </a:buClr>
            </a:pPr>
            <a:r>
              <a:rPr lang="en-US" altLang="en-US" sz="2800" dirty="0"/>
              <a:t>Class 5.1 – 177.838 </a:t>
            </a:r>
          </a:p>
          <a:p>
            <a:pPr eaLnBrk="1" hangingPunct="1">
              <a:buClr>
                <a:schemeClr val="accent6"/>
              </a:buClr>
            </a:pPr>
            <a:r>
              <a:rPr lang="en-US" altLang="en-US" sz="2800" dirty="0"/>
              <a:t>Class 6.1 and 2.3 – 177.841</a:t>
            </a:r>
          </a:p>
          <a:p>
            <a:pPr eaLnBrk="1" hangingPunct="1">
              <a:buClr>
                <a:schemeClr val="accent6"/>
              </a:buClr>
            </a:pPr>
            <a:r>
              <a:rPr lang="en-US" altLang="en-US" sz="2800" dirty="0"/>
              <a:t>Class 7 – 177.842</a:t>
            </a:r>
          </a:p>
          <a:p>
            <a:pPr eaLnBrk="1" hangingPunct="1">
              <a:buClr>
                <a:schemeClr val="accent6"/>
              </a:buClr>
            </a:pPr>
            <a:r>
              <a:rPr lang="en-US" altLang="en-US" sz="2800" dirty="0"/>
              <a:t>Class 8 – 177.839</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C92136-D232-46AB-86DE-E236F3009F79}"/>
              </a:ext>
            </a:extLst>
          </p:cNvPr>
          <p:cNvSpPr>
            <a:spLocks noGrp="1" noChangeArrowheads="1"/>
          </p:cNvSpPr>
          <p:nvPr>
            <p:ph type="title"/>
          </p:nvPr>
        </p:nvSpPr>
        <p:spPr>
          <a:xfrm>
            <a:off x="391367" y="506033"/>
            <a:ext cx="7681686" cy="659258"/>
          </a:xfrm>
        </p:spPr>
        <p:txBody>
          <a:bodyPr/>
          <a:lstStyle/>
          <a:p>
            <a:r>
              <a:rPr lang="en-US" sz="3600" dirty="0"/>
              <a:t>HAZARDOUS MATERIALS MANAGEMENT</a:t>
            </a:r>
          </a:p>
        </p:txBody>
      </p:sp>
      <p:sp>
        <p:nvSpPr>
          <p:cNvPr id="53251" name="Text Box 9">
            <a:extLst>
              <a:ext uri="{FF2B5EF4-FFF2-40B4-BE49-F238E27FC236}">
                <a16:creationId xmlns:a16="http://schemas.microsoft.com/office/drawing/2014/main" id="{DFF014C0-32E6-49C6-A192-B2BE2AC4C7C8}"/>
              </a:ext>
            </a:extLst>
          </p:cNvPr>
          <p:cNvSpPr txBox="1">
            <a:spLocks noChangeArrowheads="1"/>
          </p:cNvSpPr>
          <p:nvPr/>
        </p:nvSpPr>
        <p:spPr bwMode="auto">
          <a:xfrm>
            <a:off x="475343" y="2358647"/>
            <a:ext cx="6758580" cy="707886"/>
          </a:xfrm>
          <a:prstGeom prst="rect">
            <a:avLst/>
          </a:prstGeom>
          <a:noFill/>
          <a:ln w="9525">
            <a:noFill/>
            <a:miter lim="800000"/>
            <a:headEnd/>
            <a:tailEnd/>
          </a:ln>
        </p:spPr>
        <p:txBody>
          <a:bodyPr wrap="square">
            <a:spAutoFit/>
          </a:bodyPr>
          <a:lstStyle/>
          <a:p>
            <a:pPr>
              <a:defRPr/>
            </a:pPr>
            <a:r>
              <a:rPr lang="en-US" altLang="en-US" sz="2000" b="1" dirty="0">
                <a:solidFill>
                  <a:schemeClr val="bg1"/>
                </a:solidFill>
                <a:latin typeface="Arial" panose="020B0604020202020204" pitchFamily="34" charset="0"/>
                <a:cs typeface="Arial" panose="020B0604020202020204" pitchFamily="34" charset="0"/>
              </a:rPr>
              <a:t>Compliance with DOT requirements - 49 CFR 172.704</a:t>
            </a:r>
          </a:p>
          <a:p>
            <a:pPr>
              <a:defRPr/>
            </a:pPr>
            <a:r>
              <a:rPr lang="en-US" altLang="en-US" sz="2000" b="1" dirty="0">
                <a:solidFill>
                  <a:schemeClr val="bg1"/>
                </a:solidFill>
                <a:latin typeface="Arial" panose="020B0604020202020204" pitchFamily="34" charset="0"/>
                <a:cs typeface="Arial" panose="020B0604020202020204" pitchFamily="34" charset="0"/>
              </a:rPr>
              <a:t>Section 8 – Safety and Security</a:t>
            </a:r>
          </a:p>
        </p:txBody>
      </p:sp>
      <p:sp>
        <p:nvSpPr>
          <p:cNvPr id="53252" name="Text Box 10">
            <a:extLst>
              <a:ext uri="{FF2B5EF4-FFF2-40B4-BE49-F238E27FC236}">
                <a16:creationId xmlns:a16="http://schemas.microsoft.com/office/drawing/2014/main" id="{2A5B3043-EA2B-49BE-BBF6-475EDD1638C2}"/>
              </a:ext>
            </a:extLst>
          </p:cNvPr>
          <p:cNvSpPr txBox="1">
            <a:spLocks noChangeArrowheads="1"/>
          </p:cNvSpPr>
          <p:nvPr/>
        </p:nvSpPr>
        <p:spPr bwMode="auto">
          <a:xfrm>
            <a:off x="475343" y="4794635"/>
            <a:ext cx="3490058" cy="1015663"/>
          </a:xfrm>
          <a:prstGeom prst="rect">
            <a:avLst/>
          </a:prstGeom>
          <a:noFill/>
          <a:ln w="9525">
            <a:noFill/>
            <a:miter lim="800000"/>
            <a:headEnd/>
            <a:tailEnd/>
          </a:ln>
        </p:spPr>
        <p:txBody>
          <a:bodyPr wrap="none">
            <a:spAutoFit/>
          </a:bodyPr>
          <a:lstStyle/>
          <a:p>
            <a:pPr eaLnBrk="1" hangingPunct="1">
              <a:defRPr/>
            </a:pPr>
            <a:r>
              <a:rPr lang="en-US" altLang="en-US" sz="2000" b="1" dirty="0">
                <a:solidFill>
                  <a:schemeClr val="bg1"/>
                </a:solidFill>
                <a:latin typeface="Arial" panose="020B0604020202020204" pitchFamily="34" charset="0"/>
                <a:cs typeface="Arial" panose="020B0604020202020204" pitchFamily="34" charset="0"/>
              </a:rPr>
              <a:t>Bill Kesack</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Senior Project Manager</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Environmental Compliance</a:t>
            </a:r>
          </a:p>
        </p:txBody>
      </p:sp>
    </p:spTree>
    <p:extLst>
      <p:ext uri="{BB962C8B-B14F-4D97-AF65-F5344CB8AC3E}">
        <p14:creationId xmlns:p14="http://schemas.microsoft.com/office/powerpoint/2010/main" val="2217683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15ABECC-A5F4-4C10-80E0-0383479E13ED}"/>
              </a:ext>
            </a:extLst>
          </p:cNvPr>
          <p:cNvSpPr>
            <a:spLocks noGrp="1" noChangeArrowheads="1"/>
          </p:cNvSpPr>
          <p:nvPr>
            <p:ph type="title"/>
          </p:nvPr>
        </p:nvSpPr>
        <p:spPr/>
        <p:txBody>
          <a:bodyPr/>
          <a:lstStyle/>
          <a:p>
            <a:r>
              <a:rPr lang="en-US" dirty="0"/>
              <a:t>General Safety Measures</a:t>
            </a:r>
          </a:p>
        </p:txBody>
      </p:sp>
      <p:sp>
        <p:nvSpPr>
          <p:cNvPr id="133123" name="Rectangle 3">
            <a:extLst>
              <a:ext uri="{FF2B5EF4-FFF2-40B4-BE49-F238E27FC236}">
                <a16:creationId xmlns:a16="http://schemas.microsoft.com/office/drawing/2014/main" id="{DE387ED8-2030-4866-BA10-3B243A8C1A36}"/>
              </a:ext>
            </a:extLst>
          </p:cNvPr>
          <p:cNvSpPr>
            <a:spLocks noGrp="1" noChangeArrowheads="1"/>
          </p:cNvSpPr>
          <p:nvPr>
            <p:ph idx="4294967295"/>
          </p:nvPr>
        </p:nvSpPr>
        <p:spPr>
          <a:xfrm>
            <a:off x="983340" y="1493520"/>
            <a:ext cx="7772400" cy="4114800"/>
          </a:xfrm>
        </p:spPr>
        <p:txBody>
          <a:bodyPr/>
          <a:lstStyle/>
          <a:p>
            <a:pPr eaLnBrk="1" hangingPunct="1">
              <a:buClr>
                <a:schemeClr val="accent6"/>
              </a:buClr>
            </a:pPr>
            <a:r>
              <a:rPr lang="en-US" altLang="en-US" sz="2800" dirty="0"/>
              <a:t>Protection from hazardous in the work place &amp; accident avoidance</a:t>
            </a:r>
          </a:p>
          <a:p>
            <a:pPr lvl="1" eaLnBrk="1" hangingPunct="1">
              <a:buClr>
                <a:schemeClr val="accent6"/>
              </a:buClr>
            </a:pPr>
            <a:r>
              <a:rPr lang="en-US" altLang="en-US" sz="2800" dirty="0"/>
              <a:t>Elimination</a:t>
            </a:r>
          </a:p>
          <a:p>
            <a:pPr lvl="1" eaLnBrk="1" hangingPunct="1">
              <a:buClr>
                <a:schemeClr val="accent6"/>
              </a:buClr>
            </a:pPr>
            <a:r>
              <a:rPr lang="en-US" altLang="en-US" sz="2800" dirty="0"/>
              <a:t>Substitution</a:t>
            </a:r>
          </a:p>
          <a:p>
            <a:pPr lvl="1" eaLnBrk="1" hangingPunct="1">
              <a:buClr>
                <a:schemeClr val="accent6"/>
              </a:buClr>
            </a:pPr>
            <a:r>
              <a:rPr lang="en-US" altLang="en-US" sz="2800" dirty="0"/>
              <a:t>Isolation</a:t>
            </a:r>
          </a:p>
          <a:p>
            <a:pPr lvl="1" eaLnBrk="1" hangingPunct="1">
              <a:buClr>
                <a:schemeClr val="accent6"/>
              </a:buClr>
            </a:pPr>
            <a:r>
              <a:rPr lang="en-US" altLang="en-US" sz="2800" dirty="0"/>
              <a:t>Engineering</a:t>
            </a:r>
          </a:p>
          <a:p>
            <a:pPr lvl="1" eaLnBrk="1" hangingPunct="1">
              <a:buClr>
                <a:schemeClr val="accent6"/>
              </a:buClr>
            </a:pPr>
            <a:r>
              <a:rPr lang="en-US" altLang="en-US" sz="2800" dirty="0"/>
              <a:t>Administrative</a:t>
            </a:r>
          </a:p>
          <a:p>
            <a:pPr lvl="1" eaLnBrk="1" hangingPunct="1">
              <a:buClr>
                <a:schemeClr val="accent6"/>
              </a:buClr>
            </a:pPr>
            <a:r>
              <a:rPr lang="en-US" altLang="en-US" sz="2800" dirty="0"/>
              <a:t>PPE</a:t>
            </a:r>
          </a:p>
          <a:p>
            <a:pPr eaLnBrk="1" hangingPunct="1"/>
            <a:endParaRPr lang="en-US" altLang="en-US" sz="2000" dirty="0"/>
          </a:p>
          <a:p>
            <a:pPr eaLnBrk="1" hangingPunct="1"/>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80CEB3D-57AF-47E2-96FF-C2EDC82FB0AF}"/>
              </a:ext>
            </a:extLst>
          </p:cNvPr>
          <p:cNvSpPr>
            <a:spLocks noGrp="1"/>
          </p:cNvSpPr>
          <p:nvPr>
            <p:ph type="title"/>
          </p:nvPr>
        </p:nvSpPr>
        <p:spPr>
          <a:xfrm>
            <a:off x="983340" y="365126"/>
            <a:ext cx="8229600" cy="601986"/>
          </a:xfrm>
        </p:spPr>
        <p:txBody>
          <a:bodyPr/>
          <a:lstStyle/>
          <a:p>
            <a:r>
              <a:rPr lang="en-US" sz="2600" dirty="0"/>
              <a:t>General Safety Measures Examples</a:t>
            </a:r>
          </a:p>
        </p:txBody>
      </p:sp>
      <p:sp>
        <p:nvSpPr>
          <p:cNvPr id="134147" name="Content Placeholder 2">
            <a:extLst>
              <a:ext uri="{FF2B5EF4-FFF2-40B4-BE49-F238E27FC236}">
                <a16:creationId xmlns:a16="http://schemas.microsoft.com/office/drawing/2014/main" id="{1DEC91D6-9AEA-45CB-BE77-7D096831A1B8}"/>
              </a:ext>
            </a:extLst>
          </p:cNvPr>
          <p:cNvSpPr>
            <a:spLocks noGrp="1"/>
          </p:cNvSpPr>
          <p:nvPr>
            <p:ph idx="4294967295"/>
          </p:nvPr>
        </p:nvSpPr>
        <p:spPr>
          <a:xfrm>
            <a:off x="-1" y="1110822"/>
            <a:ext cx="6438123" cy="4572000"/>
          </a:xfrm>
        </p:spPr>
        <p:txBody>
          <a:bodyPr/>
          <a:lstStyle/>
          <a:p>
            <a:pPr eaLnBrk="1" hangingPunct="1">
              <a:spcAft>
                <a:spcPts val="1800"/>
              </a:spcAft>
              <a:buClr>
                <a:schemeClr val="accent6"/>
              </a:buClr>
            </a:pPr>
            <a:r>
              <a:rPr lang="en-US" altLang="en-US" sz="2200" u="sng" dirty="0"/>
              <a:t>Elimination</a:t>
            </a:r>
            <a:r>
              <a:rPr lang="en-US" altLang="en-US" sz="2200" dirty="0"/>
              <a:t> – eliminate the use of the hazmat</a:t>
            </a:r>
          </a:p>
          <a:p>
            <a:pPr eaLnBrk="1" hangingPunct="1">
              <a:spcAft>
                <a:spcPts val="1800"/>
              </a:spcAft>
              <a:buClr>
                <a:schemeClr val="accent6"/>
              </a:buClr>
            </a:pPr>
            <a:r>
              <a:rPr lang="en-US" altLang="en-US" sz="2200" u="sng" dirty="0"/>
              <a:t>Substitution</a:t>
            </a:r>
            <a:r>
              <a:rPr lang="en-US" altLang="en-US" sz="2200" dirty="0"/>
              <a:t> – use a non-haz material instead of a hazmat</a:t>
            </a:r>
          </a:p>
          <a:p>
            <a:pPr eaLnBrk="1" hangingPunct="1">
              <a:spcAft>
                <a:spcPts val="1800"/>
              </a:spcAft>
              <a:buClr>
                <a:schemeClr val="accent6"/>
              </a:buClr>
            </a:pPr>
            <a:r>
              <a:rPr lang="en-US" altLang="en-US" sz="2200" u="sng" dirty="0"/>
              <a:t>Isolation</a:t>
            </a:r>
            <a:r>
              <a:rPr lang="en-US" altLang="en-US" sz="2200" dirty="0"/>
              <a:t> – separate people or systems that use the hazmat</a:t>
            </a:r>
          </a:p>
          <a:p>
            <a:pPr eaLnBrk="1" hangingPunct="1">
              <a:spcAft>
                <a:spcPts val="1800"/>
              </a:spcAft>
              <a:buClr>
                <a:schemeClr val="accent6"/>
              </a:buClr>
            </a:pPr>
            <a:r>
              <a:rPr lang="en-US" altLang="en-US" sz="2200" u="sng" dirty="0"/>
              <a:t>Engineering</a:t>
            </a:r>
            <a:r>
              <a:rPr lang="en-US" altLang="en-US" sz="2200" dirty="0"/>
              <a:t> – use physical controls (hoods, booths)</a:t>
            </a:r>
          </a:p>
          <a:p>
            <a:pPr eaLnBrk="1" hangingPunct="1">
              <a:spcAft>
                <a:spcPts val="1800"/>
              </a:spcAft>
              <a:buClr>
                <a:schemeClr val="accent6"/>
              </a:buClr>
            </a:pPr>
            <a:r>
              <a:rPr lang="en-US" altLang="en-US" sz="2200" u="sng" dirty="0"/>
              <a:t>Administrative</a:t>
            </a:r>
            <a:r>
              <a:rPr lang="en-US" altLang="en-US" sz="2200" dirty="0"/>
              <a:t> – use safe work practices and good housekeeping</a:t>
            </a:r>
          </a:p>
          <a:p>
            <a:pPr eaLnBrk="1" hangingPunct="1">
              <a:spcAft>
                <a:spcPts val="1800"/>
              </a:spcAft>
              <a:buClr>
                <a:schemeClr val="accent6"/>
              </a:buClr>
            </a:pPr>
            <a:r>
              <a:rPr lang="en-US" altLang="en-US" sz="2200" u="sng" dirty="0"/>
              <a:t>PPE</a:t>
            </a:r>
            <a:r>
              <a:rPr lang="en-US" altLang="en-US" sz="2200" dirty="0"/>
              <a:t> – use proper PPE for the hazmat</a:t>
            </a:r>
          </a:p>
        </p:txBody>
      </p:sp>
      <p:pic>
        <p:nvPicPr>
          <p:cNvPr id="2" name="Picture 1"/>
          <p:cNvPicPr>
            <a:picLocks noChangeAspect="1"/>
          </p:cNvPicPr>
          <p:nvPr/>
        </p:nvPicPr>
        <p:blipFill>
          <a:blip r:embed="rId2"/>
          <a:stretch>
            <a:fillRect/>
          </a:stretch>
        </p:blipFill>
        <p:spPr>
          <a:xfrm>
            <a:off x="6438122" y="1110822"/>
            <a:ext cx="5247232" cy="3185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Hazmat Security requirements</a:t>
            </a:r>
          </a:p>
        </p:txBody>
      </p:sp>
      <p:sp>
        <p:nvSpPr>
          <p:cNvPr id="3" name="TextBox 2"/>
          <p:cNvSpPr txBox="1"/>
          <p:nvPr/>
        </p:nvSpPr>
        <p:spPr>
          <a:xfrm>
            <a:off x="349134" y="1113905"/>
            <a:ext cx="10058401" cy="489364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PHMSA, in consultation with the Transportation Security Administration of the Department of Homeland Security, published final rule HM-232F, titled Risk Based Adjustment of Transportation Security Plan Requirements on March 9, 2010. </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This final rule modified the security plan requirements applicable to the commercial transportation of hazmat that were put in place in 2003. </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Based on an evaluation of the security threats associated with specific types and quantities of hazmat considered to be “high consequence” if stolen and used for pernicious reasons, this final rule, effective 1 October 2010, narrows the list of materials subject to security plan requirements, thus reducing associated regulatory costs and paperwork. </a:t>
            </a:r>
          </a:p>
        </p:txBody>
      </p:sp>
    </p:spTree>
    <p:extLst>
      <p:ext uri="{BB962C8B-B14F-4D97-AF65-F5344CB8AC3E}">
        <p14:creationId xmlns:p14="http://schemas.microsoft.com/office/powerpoint/2010/main" val="782308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1026">
            <a:extLst>
              <a:ext uri="{FF2B5EF4-FFF2-40B4-BE49-F238E27FC236}">
                <a16:creationId xmlns:a16="http://schemas.microsoft.com/office/drawing/2014/main" id="{14816957-08E0-4B4D-9AD4-153ADBD6BF89}"/>
              </a:ext>
            </a:extLst>
          </p:cNvPr>
          <p:cNvSpPr>
            <a:spLocks noGrp="1" noChangeArrowheads="1"/>
          </p:cNvSpPr>
          <p:nvPr>
            <p:ph type="title"/>
          </p:nvPr>
        </p:nvSpPr>
        <p:spPr/>
        <p:txBody>
          <a:bodyPr/>
          <a:lstStyle/>
          <a:p>
            <a:r>
              <a:rPr lang="en-US" dirty="0"/>
              <a:t>Awareness of Security Risks</a:t>
            </a:r>
          </a:p>
        </p:txBody>
      </p:sp>
      <p:sp>
        <p:nvSpPr>
          <p:cNvPr id="135171" name="Rectangle 1027">
            <a:extLst>
              <a:ext uri="{FF2B5EF4-FFF2-40B4-BE49-F238E27FC236}">
                <a16:creationId xmlns:a16="http://schemas.microsoft.com/office/drawing/2014/main" id="{A1A5B38C-FC2F-4F21-9003-DAD26C53710A}"/>
              </a:ext>
            </a:extLst>
          </p:cNvPr>
          <p:cNvSpPr>
            <a:spLocks noGrp="1" noChangeArrowheads="1"/>
          </p:cNvSpPr>
          <p:nvPr>
            <p:ph idx="4294967295"/>
          </p:nvPr>
        </p:nvSpPr>
        <p:spPr>
          <a:xfrm>
            <a:off x="142240" y="1116157"/>
            <a:ext cx="8229600" cy="4572000"/>
          </a:xfrm>
        </p:spPr>
        <p:txBody>
          <a:bodyPr/>
          <a:lstStyle/>
          <a:p>
            <a:pPr eaLnBrk="1" hangingPunct="1">
              <a:buClr>
                <a:schemeClr val="accent6"/>
              </a:buClr>
            </a:pPr>
            <a:r>
              <a:rPr lang="en-US" altLang="en-US" sz="2800" dirty="0"/>
              <a:t>In the wrong hands, hazmats can pose a significant security threat</a:t>
            </a:r>
          </a:p>
          <a:p>
            <a:pPr lvl="1" eaLnBrk="1" hangingPunct="1">
              <a:buClr>
                <a:schemeClr val="accent6"/>
              </a:buClr>
            </a:pPr>
            <a:r>
              <a:rPr lang="en-US" altLang="en-US" sz="2800" dirty="0"/>
              <a:t>Poisonous gas released in public areas</a:t>
            </a:r>
          </a:p>
          <a:p>
            <a:pPr lvl="1" eaLnBrk="1" hangingPunct="1">
              <a:buClr>
                <a:schemeClr val="accent6"/>
              </a:buClr>
            </a:pPr>
            <a:r>
              <a:rPr lang="en-US" altLang="en-US" sz="2800" dirty="0"/>
              <a:t>Trucks of flammable materials ignited</a:t>
            </a:r>
          </a:p>
          <a:p>
            <a:pPr lvl="1" eaLnBrk="1" hangingPunct="1">
              <a:buClr>
                <a:schemeClr val="accent6"/>
              </a:buClr>
            </a:pPr>
            <a:r>
              <a:rPr lang="en-US" altLang="en-US" sz="2800" dirty="0"/>
              <a:t>Hazardous materials dumped into water supplies</a:t>
            </a:r>
          </a:p>
          <a:p>
            <a:pPr eaLnBrk="1" hangingPunct="1">
              <a:buFont typeface="Wingdings" panose="05000000000000000000" pitchFamily="2" charset="2"/>
              <a:buNone/>
            </a:pPr>
            <a:endParaRPr lang="en-US" altLang="en-US" sz="2000" dirty="0"/>
          </a:p>
          <a:p>
            <a:pPr eaLnBrk="1" hangingPunct="1"/>
            <a:endParaRPr lang="en-US" altLang="en-US" sz="2000" dirty="0"/>
          </a:p>
        </p:txBody>
      </p:sp>
    </p:spTree>
    <p:extLst>
      <p:ext uri="{BB962C8B-B14F-4D97-AF65-F5344CB8AC3E}">
        <p14:creationId xmlns:p14="http://schemas.microsoft.com/office/powerpoint/2010/main" val="70573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26">
            <a:extLst>
              <a:ext uri="{FF2B5EF4-FFF2-40B4-BE49-F238E27FC236}">
                <a16:creationId xmlns:a16="http://schemas.microsoft.com/office/drawing/2014/main" id="{00892D0F-95C6-4CFF-A3AD-294F9B3C419A}"/>
              </a:ext>
            </a:extLst>
          </p:cNvPr>
          <p:cNvSpPr>
            <a:spLocks noGrp="1" noChangeArrowheads="1"/>
          </p:cNvSpPr>
          <p:nvPr>
            <p:ph type="title"/>
          </p:nvPr>
        </p:nvSpPr>
        <p:spPr/>
        <p:txBody>
          <a:bodyPr/>
          <a:lstStyle/>
          <a:p>
            <a:r>
              <a:rPr lang="en-US" dirty="0"/>
              <a:t>Hazmat Terminology</a:t>
            </a:r>
          </a:p>
        </p:txBody>
      </p:sp>
      <p:sp>
        <p:nvSpPr>
          <p:cNvPr id="23555" name="Rectangle 1027">
            <a:extLst>
              <a:ext uri="{FF2B5EF4-FFF2-40B4-BE49-F238E27FC236}">
                <a16:creationId xmlns:a16="http://schemas.microsoft.com/office/drawing/2014/main" id="{B2E2D726-6146-4990-A85D-6FADEEB1FA11}"/>
              </a:ext>
            </a:extLst>
          </p:cNvPr>
          <p:cNvSpPr>
            <a:spLocks noGrp="1" noChangeArrowheads="1"/>
          </p:cNvSpPr>
          <p:nvPr>
            <p:ph sz="half" idx="4294967295"/>
          </p:nvPr>
        </p:nvSpPr>
        <p:spPr>
          <a:xfrm>
            <a:off x="0" y="1436688"/>
            <a:ext cx="6788150" cy="5084762"/>
          </a:xfrm>
          <a:prstGeom prst="rect">
            <a:avLst/>
          </a:prstGeom>
        </p:spPr>
        <p:txBody>
          <a:bodyPr/>
          <a:lstStyle/>
          <a:p>
            <a:pPr eaLnBrk="1" hangingPunct="1">
              <a:buClr>
                <a:schemeClr val="accent6"/>
              </a:buClr>
            </a:pPr>
            <a:r>
              <a:rPr lang="en-US" altLang="en-US" sz="2400" dirty="0"/>
              <a:t>Non-bulk Packaging</a:t>
            </a:r>
          </a:p>
          <a:p>
            <a:pPr lvl="1" eaLnBrk="1" hangingPunct="1">
              <a:buClr>
                <a:schemeClr val="accent6"/>
              </a:buClr>
            </a:pPr>
            <a:r>
              <a:rPr lang="en-US" altLang="en-US" sz="2400" dirty="0"/>
              <a:t>Liquids with maximum capacity </a:t>
            </a:r>
            <a:r>
              <a:rPr lang="en-US" altLang="en-US" sz="2400" u="sng" dirty="0"/>
              <a:t>&lt;</a:t>
            </a:r>
            <a:r>
              <a:rPr lang="en-US" altLang="en-US" sz="2400" dirty="0"/>
              <a:t> 119 gallons (450 L)</a:t>
            </a:r>
          </a:p>
          <a:p>
            <a:pPr lvl="1">
              <a:buClr>
                <a:schemeClr val="accent6"/>
              </a:buClr>
            </a:pPr>
            <a:r>
              <a:rPr lang="en-US" altLang="en-US" sz="2400" dirty="0"/>
              <a:t>Solids with maximum net mass </a:t>
            </a:r>
            <a:r>
              <a:rPr lang="en-US" altLang="en-US" sz="2400" u="sng" dirty="0"/>
              <a:t>&lt;</a:t>
            </a:r>
            <a:r>
              <a:rPr lang="en-US" altLang="en-US" sz="2400" dirty="0"/>
              <a:t> 882 pounds (400 kg) and maximum capacity </a:t>
            </a:r>
            <a:r>
              <a:rPr lang="en-US" altLang="en-US" sz="2400" u="sng" dirty="0"/>
              <a:t>&lt;</a:t>
            </a:r>
            <a:r>
              <a:rPr lang="en-US" altLang="en-US" sz="2400" dirty="0"/>
              <a:t> 119 gallons (450 L)</a:t>
            </a:r>
          </a:p>
          <a:p>
            <a:pPr lvl="1" eaLnBrk="1" hangingPunct="1">
              <a:buClr>
                <a:schemeClr val="accent6"/>
              </a:buClr>
            </a:pPr>
            <a:r>
              <a:rPr lang="en-US" altLang="en-US" sz="2400" dirty="0"/>
              <a:t>Gas with a water capacity </a:t>
            </a:r>
            <a:r>
              <a:rPr lang="en-US" altLang="en-US" sz="2400" u="sng" dirty="0"/>
              <a:t>&lt;</a:t>
            </a:r>
            <a:r>
              <a:rPr lang="en-US" altLang="en-US" sz="2400" dirty="0"/>
              <a:t> 1,000 pounds (454 kg)</a:t>
            </a:r>
          </a:p>
          <a:p>
            <a:pPr lvl="2" eaLnBrk="1" hangingPunct="1">
              <a:buFont typeface="Wingdings" panose="05000000000000000000" pitchFamily="2" charset="2"/>
              <a:buNone/>
            </a:pPr>
            <a:endParaRPr lang="en-US" altLang="en-US" sz="2000" dirty="0"/>
          </a:p>
        </p:txBody>
      </p:sp>
      <p:pic>
        <p:nvPicPr>
          <p:cNvPr id="23556" name="Picture 1028" descr="55gal">
            <a:extLst>
              <a:ext uri="{FF2B5EF4-FFF2-40B4-BE49-F238E27FC236}">
                <a16:creationId xmlns:a16="http://schemas.microsoft.com/office/drawing/2014/main" id="{7F457CD4-90A4-4279-952F-A142C48DA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0418" y="1063691"/>
            <a:ext cx="3896981" cy="224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0418" y="3517642"/>
            <a:ext cx="3042806" cy="285516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6499" y="4579775"/>
            <a:ext cx="1942322" cy="19423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1026">
            <a:extLst>
              <a:ext uri="{FF2B5EF4-FFF2-40B4-BE49-F238E27FC236}">
                <a16:creationId xmlns:a16="http://schemas.microsoft.com/office/drawing/2014/main" id="{14816957-08E0-4B4D-9AD4-153ADBD6BF89}"/>
              </a:ext>
            </a:extLst>
          </p:cNvPr>
          <p:cNvSpPr>
            <a:spLocks noGrp="1" noChangeArrowheads="1"/>
          </p:cNvSpPr>
          <p:nvPr>
            <p:ph type="title"/>
          </p:nvPr>
        </p:nvSpPr>
        <p:spPr/>
        <p:txBody>
          <a:bodyPr/>
          <a:lstStyle/>
          <a:p>
            <a:r>
              <a:rPr lang="en-US" dirty="0"/>
              <a:t>Security Plan Components</a:t>
            </a:r>
          </a:p>
        </p:txBody>
      </p:sp>
      <p:sp>
        <p:nvSpPr>
          <p:cNvPr id="135171" name="Rectangle 1027">
            <a:extLst>
              <a:ext uri="{FF2B5EF4-FFF2-40B4-BE49-F238E27FC236}">
                <a16:creationId xmlns:a16="http://schemas.microsoft.com/office/drawing/2014/main" id="{A1A5B38C-FC2F-4F21-9003-DAD26C53710A}"/>
              </a:ext>
            </a:extLst>
          </p:cNvPr>
          <p:cNvSpPr>
            <a:spLocks noGrp="1" noChangeArrowheads="1"/>
          </p:cNvSpPr>
          <p:nvPr>
            <p:ph idx="4294967295"/>
          </p:nvPr>
        </p:nvSpPr>
        <p:spPr>
          <a:xfrm>
            <a:off x="142240" y="1116156"/>
            <a:ext cx="10165542" cy="5334519"/>
          </a:xfrm>
        </p:spPr>
        <p:txBody>
          <a:bodyPr/>
          <a:lstStyle/>
          <a:p>
            <a:pPr algn="just">
              <a:buClr>
                <a:schemeClr val="accent6"/>
              </a:buClr>
            </a:pPr>
            <a:r>
              <a:rPr lang="en-US" sz="2800" dirty="0"/>
              <a:t>At a minimum, your security plan must address personnel security, unauthorized access, and En Route security, as well as include the following elements:</a:t>
            </a:r>
          </a:p>
          <a:p>
            <a:pPr lvl="1" algn="just">
              <a:buClr>
                <a:schemeClr val="accent6"/>
              </a:buClr>
            </a:pPr>
            <a:r>
              <a:rPr lang="en-US" sz="2800" dirty="0"/>
              <a:t>An assessment of transportation security risks for shipments of hazmat listed in §172.800, including site- or location-specific risks associated with facilities where hazmat is prepared for transportation, stored, or unloaded; and measures to address the assessed risks; </a:t>
            </a:r>
          </a:p>
          <a:p>
            <a:pPr lvl="1" algn="just">
              <a:buClr>
                <a:schemeClr val="accent6"/>
              </a:buClr>
            </a:pPr>
            <a:r>
              <a:rPr lang="en-US" sz="2800" dirty="0"/>
              <a:t>Name/job title of senior official responsible for developing/implementing the security plan; </a:t>
            </a:r>
            <a:endParaRPr lang="en-US" altLang="en-US" sz="2600" dirty="0"/>
          </a:p>
          <a:p>
            <a:pPr algn="just" eaLnBrk="1" hangingPunct="1">
              <a:buFont typeface="Wingdings" panose="05000000000000000000" pitchFamily="2" charset="2"/>
              <a:buNone/>
            </a:pPr>
            <a:endParaRPr lang="en-US" altLang="en-US" sz="2000" dirty="0"/>
          </a:p>
          <a:p>
            <a:pPr eaLnBrk="1" hangingPunct="1"/>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Plan Components</a:t>
            </a:r>
          </a:p>
        </p:txBody>
      </p:sp>
      <p:sp>
        <p:nvSpPr>
          <p:cNvPr id="3" name="Rectangle 1027">
            <a:extLst>
              <a:ext uri="{FF2B5EF4-FFF2-40B4-BE49-F238E27FC236}">
                <a16:creationId xmlns:a16="http://schemas.microsoft.com/office/drawing/2014/main" id="{A1A5B38C-FC2F-4F21-9003-DAD26C53710A}"/>
              </a:ext>
            </a:extLst>
          </p:cNvPr>
          <p:cNvSpPr txBox="1">
            <a:spLocks noChangeArrowheads="1"/>
          </p:cNvSpPr>
          <p:nvPr/>
        </p:nvSpPr>
        <p:spPr>
          <a:xfrm>
            <a:off x="142240" y="1116156"/>
            <a:ext cx="10165542" cy="5334519"/>
          </a:xfr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Arial" panose="020B0604020202020204" pitchFamily="34" charset="0"/>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Arial" panose="020B0604020202020204" pitchFamily="34" charset="0"/>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Arial" panose="020B0604020202020204" pitchFamily="34" charset="0"/>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 typeface="Wingdings" panose="05000000000000000000" pitchFamily="2" charset="2"/>
              <a:buNone/>
            </a:pPr>
            <a:endParaRPr lang="en-US" altLang="en-US" sz="2000" dirty="0"/>
          </a:p>
          <a:p>
            <a:endParaRPr lang="en-US" altLang="en-US" sz="2000" dirty="0"/>
          </a:p>
        </p:txBody>
      </p:sp>
      <p:sp>
        <p:nvSpPr>
          <p:cNvPr id="4" name="Rectangle 3"/>
          <p:cNvSpPr/>
          <p:nvPr/>
        </p:nvSpPr>
        <p:spPr>
          <a:xfrm>
            <a:off x="421178" y="1198092"/>
            <a:ext cx="9770225" cy="4832092"/>
          </a:xfrm>
          <a:prstGeom prst="rect">
            <a:avLst/>
          </a:prstGeom>
        </p:spPr>
        <p:txBody>
          <a:bodyPr wrap="square">
            <a:spAutoFit/>
          </a:bodyPr>
          <a:lstStyle/>
          <a:p>
            <a:pPr marL="285750" indent="-285750" algn="just">
              <a:buClr>
                <a:schemeClr val="accent6"/>
              </a:buClr>
              <a:buFont typeface="Wingdings" panose="05000000000000000000" pitchFamily="2" charset="2"/>
              <a:buChar char="§"/>
            </a:pPr>
            <a:r>
              <a:rPr lang="en-US" sz="2800" dirty="0">
                <a:latin typeface="Arial" panose="020B0604020202020204" pitchFamily="34" charset="0"/>
                <a:cs typeface="Arial" panose="020B0604020202020204" pitchFamily="34" charset="0"/>
              </a:rPr>
              <a:t>Specific security duties for each position/department responsible for implementing the plan, or a portion thereof, and the process of notifying employees when specific elements must be implemented; </a:t>
            </a:r>
          </a:p>
          <a:p>
            <a:pPr marL="285750" indent="-285750" algn="just">
              <a:buClr>
                <a:schemeClr val="accent6"/>
              </a:buClr>
              <a:buFont typeface="Wingdings" panose="05000000000000000000" pitchFamily="2" charset="2"/>
              <a:buChar char="§"/>
            </a:pPr>
            <a:r>
              <a:rPr lang="en-US" sz="2800" dirty="0">
                <a:latin typeface="Arial" panose="020B0604020202020204" pitchFamily="34" charset="0"/>
                <a:cs typeface="Arial" panose="020B0604020202020204" pitchFamily="34" charset="0"/>
              </a:rPr>
              <a:t>A plan for training hazmat employees in accordance with §172.704(a)(4) and (5); </a:t>
            </a:r>
          </a:p>
          <a:p>
            <a:pPr marL="285750" indent="-285750" algn="just">
              <a:buClr>
                <a:schemeClr val="accent6"/>
              </a:buClr>
              <a:buFont typeface="Wingdings" panose="05000000000000000000" pitchFamily="2" charset="2"/>
              <a:buChar char="§"/>
            </a:pPr>
            <a:r>
              <a:rPr lang="en-US" sz="2800" dirty="0">
                <a:latin typeface="Arial" panose="020B0604020202020204" pitchFamily="34" charset="0"/>
                <a:cs typeface="Arial" panose="020B0604020202020204" pitchFamily="34" charset="0"/>
              </a:rPr>
              <a:t>The security plan, including the transportation security risk assessment, must be in writing and retained as long as in effect; </a:t>
            </a:r>
          </a:p>
          <a:p>
            <a:pPr marL="285750" indent="-285750" algn="just">
              <a:buClr>
                <a:schemeClr val="accent6"/>
              </a:buClr>
              <a:buFont typeface="Wingdings" panose="05000000000000000000" pitchFamily="2" charset="2"/>
              <a:buChar char="§"/>
            </a:pPr>
            <a:r>
              <a:rPr lang="en-US" sz="2800" dirty="0">
                <a:latin typeface="Arial" panose="020B0604020202020204" pitchFamily="34" charset="0"/>
                <a:cs typeface="Arial" panose="020B0604020202020204" pitchFamily="34" charset="0"/>
              </a:rPr>
              <a:t>The security plan must be reviewed at least annually, and revised and/or updated as necessary; </a:t>
            </a:r>
          </a:p>
        </p:txBody>
      </p:sp>
    </p:spTree>
    <p:extLst>
      <p:ext uri="{BB962C8B-B14F-4D97-AF65-F5344CB8AC3E}">
        <p14:creationId xmlns:p14="http://schemas.microsoft.com/office/powerpoint/2010/main" val="20629874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Plan Components</a:t>
            </a:r>
          </a:p>
        </p:txBody>
      </p:sp>
      <p:sp>
        <p:nvSpPr>
          <p:cNvPr id="3" name="Rectangle 1027">
            <a:extLst>
              <a:ext uri="{FF2B5EF4-FFF2-40B4-BE49-F238E27FC236}">
                <a16:creationId xmlns:a16="http://schemas.microsoft.com/office/drawing/2014/main" id="{A1A5B38C-FC2F-4F21-9003-DAD26C53710A}"/>
              </a:ext>
            </a:extLst>
          </p:cNvPr>
          <p:cNvSpPr txBox="1">
            <a:spLocks noChangeArrowheads="1"/>
          </p:cNvSpPr>
          <p:nvPr/>
        </p:nvSpPr>
        <p:spPr>
          <a:xfrm>
            <a:off x="142240" y="1116156"/>
            <a:ext cx="10165542" cy="5334519"/>
          </a:xfr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Arial" panose="020B0604020202020204" pitchFamily="34" charset="0"/>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Arial" panose="020B0604020202020204" pitchFamily="34" charset="0"/>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Arial" panose="020B0604020202020204" pitchFamily="34" charset="0"/>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 typeface="Wingdings" panose="05000000000000000000" pitchFamily="2" charset="2"/>
              <a:buNone/>
            </a:pPr>
            <a:endParaRPr lang="en-US" altLang="en-US" sz="2000" dirty="0"/>
          </a:p>
          <a:p>
            <a:endParaRPr lang="en-US" altLang="en-US" sz="2000" dirty="0"/>
          </a:p>
        </p:txBody>
      </p:sp>
      <p:sp>
        <p:nvSpPr>
          <p:cNvPr id="4" name="Rectangle 3"/>
          <p:cNvSpPr/>
          <p:nvPr/>
        </p:nvSpPr>
        <p:spPr>
          <a:xfrm>
            <a:off x="421178" y="1198092"/>
            <a:ext cx="9770225" cy="4832092"/>
          </a:xfrm>
          <a:prstGeom prst="rect">
            <a:avLst/>
          </a:prstGeom>
        </p:spPr>
        <p:txBody>
          <a:bodyPr wrap="square">
            <a:spAutoFit/>
          </a:bodyPr>
          <a:lstStyle/>
          <a:p>
            <a:pPr marL="285750" indent="-285750" algn="just">
              <a:buClr>
                <a:schemeClr val="accent6"/>
              </a:buClr>
              <a:buFont typeface="Wingdings" panose="05000000000000000000" pitchFamily="2" charset="2"/>
              <a:buChar char="§"/>
            </a:pPr>
            <a:r>
              <a:rPr lang="en-US" sz="2800" dirty="0">
                <a:latin typeface="Arial" panose="020B0604020202020204" pitchFamily="34" charset="0"/>
                <a:cs typeface="Arial" panose="020B0604020202020204" pitchFamily="34" charset="0"/>
              </a:rPr>
              <a:t>The security plan must be available to responsible employees—consistent with security clearance/ background investigation/need-to-know;</a:t>
            </a:r>
          </a:p>
          <a:p>
            <a:pPr marL="285750" indent="-285750" algn="just">
              <a:buClr>
                <a:schemeClr val="accent6"/>
              </a:buClr>
              <a:buFont typeface="Wingdings" panose="05000000000000000000" pitchFamily="2" charset="2"/>
              <a:buChar char="§"/>
            </a:pPr>
            <a:r>
              <a:rPr lang="en-US" sz="2800" dirty="0">
                <a:latin typeface="Arial" panose="020B0604020202020204" pitchFamily="34" charset="0"/>
                <a:cs typeface="Arial" panose="020B0604020202020204" pitchFamily="34" charset="0"/>
              </a:rPr>
              <a:t>When updated/revised, the most current copies of the security plan must be maintained, and responsible employees must be notified; and </a:t>
            </a:r>
          </a:p>
          <a:p>
            <a:pPr marL="285750" indent="-285750" algn="just">
              <a:buClr>
                <a:schemeClr val="accent6"/>
              </a:buClr>
              <a:buFont typeface="Wingdings" panose="05000000000000000000" pitchFamily="2" charset="2"/>
              <a:buChar char="§"/>
            </a:pPr>
            <a:r>
              <a:rPr lang="en-US" sz="2800" dirty="0">
                <a:latin typeface="Arial" panose="020B0604020202020204" pitchFamily="34" charset="0"/>
                <a:cs typeface="Arial" panose="020B0604020202020204" pitchFamily="34" charset="0"/>
              </a:rPr>
              <a:t>Persons responsible for developing/implementing a security plan must maintain copies, including electronic, that are accessible at/through their place of business, or make available, upon request, to authorized officials of DOT or the Department of Homeland Security. </a:t>
            </a:r>
          </a:p>
        </p:txBody>
      </p:sp>
    </p:spTree>
    <p:extLst>
      <p:ext uri="{BB962C8B-B14F-4D97-AF65-F5344CB8AC3E}">
        <p14:creationId xmlns:p14="http://schemas.microsoft.com/office/powerpoint/2010/main" val="37594790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Plan training</a:t>
            </a:r>
          </a:p>
        </p:txBody>
      </p:sp>
      <p:sp>
        <p:nvSpPr>
          <p:cNvPr id="3" name="Rectangle 1027">
            <a:extLst>
              <a:ext uri="{FF2B5EF4-FFF2-40B4-BE49-F238E27FC236}">
                <a16:creationId xmlns:a16="http://schemas.microsoft.com/office/drawing/2014/main" id="{A1A5B38C-FC2F-4F21-9003-DAD26C53710A}"/>
              </a:ext>
            </a:extLst>
          </p:cNvPr>
          <p:cNvSpPr txBox="1">
            <a:spLocks noChangeArrowheads="1"/>
          </p:cNvSpPr>
          <p:nvPr/>
        </p:nvSpPr>
        <p:spPr>
          <a:xfrm>
            <a:off x="142240" y="1116156"/>
            <a:ext cx="10165542" cy="5334519"/>
          </a:xfr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Arial" panose="020B0604020202020204" pitchFamily="34" charset="0"/>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Arial" panose="020B0604020202020204" pitchFamily="34" charset="0"/>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Arial" panose="020B0604020202020204" pitchFamily="34" charset="0"/>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Font typeface="Wingdings" panose="05000000000000000000" pitchFamily="2" charset="2"/>
              <a:buNone/>
            </a:pPr>
            <a:r>
              <a:rPr lang="en-US" sz="2200" dirty="0"/>
              <a:t>Each hazmat employee of a person/company required to have a security plan, who handles, performs a regulated function related to, or implements the security plan, must receive in-depth training that provides an awareness of the security risks associated with hazmat transportation and methods to enhance transportation security. </a:t>
            </a:r>
          </a:p>
          <a:p>
            <a:pPr marL="0" indent="0" algn="just">
              <a:buFont typeface="Wingdings" panose="05000000000000000000" pitchFamily="2" charset="2"/>
              <a:buNone/>
            </a:pPr>
            <a:r>
              <a:rPr lang="en-US" sz="2200" dirty="0"/>
              <a:t>This training should cover the following topics:</a:t>
            </a:r>
          </a:p>
          <a:p>
            <a:pPr algn="just">
              <a:buClr>
                <a:schemeClr val="accent6"/>
              </a:buClr>
              <a:buFont typeface="Wingdings" panose="05000000000000000000" pitchFamily="2" charset="2"/>
              <a:buChar char="§"/>
            </a:pPr>
            <a:r>
              <a:rPr lang="en-US" sz="2200" dirty="0"/>
              <a:t>Company security objectives; </a:t>
            </a:r>
          </a:p>
          <a:p>
            <a:pPr algn="just">
              <a:buClr>
                <a:schemeClr val="accent6"/>
              </a:buClr>
              <a:buFont typeface="Wingdings" panose="05000000000000000000" pitchFamily="2" charset="2"/>
              <a:buChar char="§"/>
            </a:pPr>
            <a:r>
              <a:rPr lang="en-US" sz="2200" dirty="0"/>
              <a:t>Organizational security structure; </a:t>
            </a:r>
          </a:p>
          <a:p>
            <a:pPr algn="just">
              <a:buClr>
                <a:schemeClr val="accent6"/>
              </a:buClr>
              <a:buFont typeface="Wingdings" panose="05000000000000000000" pitchFamily="2" charset="2"/>
              <a:buChar char="§"/>
            </a:pPr>
            <a:r>
              <a:rPr lang="en-US" sz="2200" dirty="0"/>
              <a:t>Specific security procedures, duties, and responsibilities for each employee; </a:t>
            </a:r>
          </a:p>
          <a:p>
            <a:pPr algn="just">
              <a:buClr>
                <a:schemeClr val="accent6"/>
              </a:buClr>
              <a:buFont typeface="Wingdings" panose="05000000000000000000" pitchFamily="2" charset="2"/>
              <a:buChar char="§"/>
            </a:pPr>
            <a:r>
              <a:rPr lang="en-US" sz="2200" dirty="0"/>
              <a:t>Specifics on how to recognize and respond to possible security threats; and </a:t>
            </a:r>
          </a:p>
          <a:p>
            <a:pPr algn="just">
              <a:buClr>
                <a:schemeClr val="accent6"/>
              </a:buClr>
              <a:buFont typeface="Wingdings" panose="05000000000000000000" pitchFamily="2" charset="2"/>
              <a:buChar char="§"/>
            </a:pPr>
            <a:r>
              <a:rPr lang="en-US" sz="2200" dirty="0"/>
              <a:t>Specific actions to be taken by each employee in the event of a security breach. </a:t>
            </a:r>
            <a:endParaRPr lang="en-US" altLang="en-US" sz="2200" dirty="0"/>
          </a:p>
          <a:p>
            <a:endParaRPr lang="en-US" altLang="en-US" sz="2000" dirty="0"/>
          </a:p>
        </p:txBody>
      </p:sp>
    </p:spTree>
    <p:extLst>
      <p:ext uri="{BB962C8B-B14F-4D97-AF65-F5344CB8AC3E}">
        <p14:creationId xmlns:p14="http://schemas.microsoft.com/office/powerpoint/2010/main" val="21729749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Plan training</a:t>
            </a:r>
          </a:p>
        </p:txBody>
      </p:sp>
      <p:sp>
        <p:nvSpPr>
          <p:cNvPr id="3" name="Rectangle 1027">
            <a:extLst>
              <a:ext uri="{FF2B5EF4-FFF2-40B4-BE49-F238E27FC236}">
                <a16:creationId xmlns:a16="http://schemas.microsoft.com/office/drawing/2014/main" id="{A1A5B38C-FC2F-4F21-9003-DAD26C53710A}"/>
              </a:ext>
            </a:extLst>
          </p:cNvPr>
          <p:cNvSpPr txBox="1">
            <a:spLocks noChangeArrowheads="1"/>
          </p:cNvSpPr>
          <p:nvPr/>
        </p:nvSpPr>
        <p:spPr>
          <a:xfrm>
            <a:off x="142240" y="1116156"/>
            <a:ext cx="10165542" cy="5334519"/>
          </a:xfr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Arial" panose="020B0604020202020204" pitchFamily="34" charset="0"/>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Arial" panose="020B0604020202020204" pitchFamily="34" charset="0"/>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Arial" panose="020B0604020202020204" pitchFamily="34" charset="0"/>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Font typeface="Wingdings" panose="05000000000000000000" pitchFamily="2" charset="2"/>
              <a:buNone/>
            </a:pPr>
            <a:r>
              <a:rPr lang="en-US" sz="2800" dirty="0"/>
              <a:t>For in-depth security training required under §172.704 (a)(5) and (c)(2), a hazmat employee must be trained at least once every three years or, if the security plan for which training is required is revised during the three-year recurrent training cycle, within 90 days of implementation of the revised plan. </a:t>
            </a:r>
            <a:endParaRPr lang="en-US" altLang="en-US" sz="2800" dirty="0"/>
          </a:p>
          <a:p>
            <a:endParaRPr lang="en-US" altLang="en-US" sz="2000" dirty="0"/>
          </a:p>
        </p:txBody>
      </p:sp>
    </p:spTree>
    <p:extLst>
      <p:ext uri="{BB962C8B-B14F-4D97-AF65-F5344CB8AC3E}">
        <p14:creationId xmlns:p14="http://schemas.microsoft.com/office/powerpoint/2010/main" val="102564920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plan creation</a:t>
            </a:r>
          </a:p>
        </p:txBody>
      </p:sp>
      <p:sp>
        <p:nvSpPr>
          <p:cNvPr id="3" name="TextBox 2"/>
          <p:cNvSpPr txBox="1"/>
          <p:nvPr/>
        </p:nvSpPr>
        <p:spPr>
          <a:xfrm>
            <a:off x="182880" y="1233112"/>
            <a:ext cx="10058400" cy="4985980"/>
          </a:xfrm>
          <a:prstGeom prst="rect">
            <a:avLst/>
          </a:prstGeom>
          <a:noFill/>
        </p:spPr>
        <p:txBody>
          <a:bodyPr wrap="square" rtlCol="0">
            <a:spAutoFit/>
          </a:bodyPr>
          <a:lstStyle/>
          <a:p>
            <a:pPr>
              <a:spcAft>
                <a:spcPts val="600"/>
              </a:spcAft>
            </a:pPr>
            <a:r>
              <a:rPr lang="en-US" sz="2800" dirty="0">
                <a:latin typeface="Arial" panose="020B0604020202020204" pitchFamily="34" charset="0"/>
                <a:cs typeface="Arial" panose="020B0604020202020204" pitchFamily="34" charset="0"/>
              </a:rPr>
              <a:t>Security Template found on PHMSA’s hazmat safety homepage http://phmsa.dot.gov/hazmat/risk/rmsef utilizes the following steps: </a:t>
            </a:r>
          </a:p>
          <a:p>
            <a:pPr marL="457200" indent="-457200">
              <a:spcAft>
                <a:spcPts val="600"/>
              </a:spcAft>
              <a:buClr>
                <a:schemeClr val="accent6"/>
              </a:buClr>
              <a:buFont typeface="Wingdings" panose="05000000000000000000" pitchFamily="2" charset="2"/>
              <a:buChar char="§"/>
            </a:pPr>
            <a:r>
              <a:rPr lang="en-US" sz="2800" dirty="0">
                <a:latin typeface="Arial" panose="020B0604020202020204" pitchFamily="34" charset="0"/>
                <a:cs typeface="Arial" panose="020B0604020202020204" pitchFamily="34" charset="0"/>
              </a:rPr>
              <a:t>Scoping – determine the scope of operations that should be subject to security risk management. Identify the types of hazmat you handle and the modes of shipment used.</a:t>
            </a:r>
          </a:p>
          <a:p>
            <a:pPr marL="457200" indent="-457200">
              <a:spcAft>
                <a:spcPts val="600"/>
              </a:spcAft>
              <a:buClr>
                <a:schemeClr val="accent6"/>
              </a:buClr>
              <a:buFont typeface="Wingdings" panose="05000000000000000000" pitchFamily="2" charset="2"/>
              <a:buChar char="§"/>
            </a:pPr>
            <a:r>
              <a:rPr lang="en-US" sz="2800" dirty="0">
                <a:latin typeface="Arial" panose="020B0604020202020204" pitchFamily="34" charset="0"/>
                <a:cs typeface="Arial" panose="020B0604020202020204" pitchFamily="34" charset="0"/>
              </a:rPr>
              <a:t>Knowledge of operations – collect detailed information about your transportation operations: (1) quantities of material transported; (2) baseline security programs; (3) current security procedures; and (4) related safety programs and procedures.</a:t>
            </a:r>
          </a:p>
        </p:txBody>
      </p:sp>
    </p:spTree>
    <p:extLst>
      <p:ext uri="{BB962C8B-B14F-4D97-AF65-F5344CB8AC3E}">
        <p14:creationId xmlns:p14="http://schemas.microsoft.com/office/powerpoint/2010/main" val="25735719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plan creation</a:t>
            </a:r>
          </a:p>
        </p:txBody>
      </p:sp>
      <p:sp>
        <p:nvSpPr>
          <p:cNvPr id="3" name="TextBox 2"/>
          <p:cNvSpPr txBox="1"/>
          <p:nvPr/>
        </p:nvSpPr>
        <p:spPr>
          <a:xfrm>
            <a:off x="166255" y="1030782"/>
            <a:ext cx="10091650" cy="5386090"/>
          </a:xfrm>
          <a:prstGeom prst="rect">
            <a:avLst/>
          </a:prstGeom>
          <a:noFill/>
        </p:spPr>
        <p:txBody>
          <a:bodyPr wrap="square" rtlCol="0">
            <a:spAutoFit/>
          </a:bodyPr>
          <a:lstStyle/>
          <a:p>
            <a:pPr marL="457200" indent="-457200">
              <a:spcAft>
                <a:spcPts val="600"/>
              </a:spcAft>
              <a:buClr>
                <a:schemeClr val="accent6"/>
              </a:buClr>
              <a:buFont typeface="Wingdings" panose="05000000000000000000" pitchFamily="2" charset="2"/>
              <a:buChar char="§"/>
            </a:pPr>
            <a:r>
              <a:rPr lang="en-US" sz="2700" dirty="0">
                <a:latin typeface="Arial" panose="020B0604020202020204" pitchFamily="34" charset="0"/>
                <a:cs typeface="Arial" panose="020B0604020202020204" pitchFamily="34" charset="0"/>
              </a:rPr>
              <a:t>Assessment – analyze potential security threats and identify security risk control points. Risk control points are points in the transportation process where you can make an impact by improving procedures or operations. </a:t>
            </a:r>
          </a:p>
          <a:p>
            <a:pPr marL="457200" indent="-457200">
              <a:spcAft>
                <a:spcPts val="600"/>
              </a:spcAft>
              <a:buClr>
                <a:schemeClr val="accent6"/>
              </a:buClr>
              <a:buFont typeface="Wingdings" panose="05000000000000000000" pitchFamily="2" charset="2"/>
              <a:buChar char="§"/>
            </a:pPr>
            <a:r>
              <a:rPr lang="en-US" sz="2700" dirty="0">
                <a:latin typeface="Arial" panose="020B0604020202020204" pitchFamily="34" charset="0"/>
                <a:cs typeface="Arial" panose="020B0604020202020204" pitchFamily="34" charset="0"/>
              </a:rPr>
              <a:t>Strategy – rank or group security risks, prioritize opportunities for security risk reduction, and decide on preventative actions. Create a written document summarizing your decisions. This written document is your security plan.</a:t>
            </a:r>
          </a:p>
          <a:p>
            <a:pPr marL="457200" indent="-457200">
              <a:spcAft>
                <a:spcPts val="600"/>
              </a:spcAft>
              <a:buClr>
                <a:schemeClr val="accent6"/>
              </a:buClr>
              <a:buFont typeface="Wingdings" panose="05000000000000000000" pitchFamily="2" charset="2"/>
              <a:buChar char="§"/>
            </a:pPr>
            <a:r>
              <a:rPr lang="en-US" sz="2700" dirty="0">
                <a:latin typeface="Arial" panose="020B0604020202020204" pitchFamily="34" charset="0"/>
                <a:cs typeface="Arial" panose="020B0604020202020204" pitchFamily="34" charset="0"/>
              </a:rPr>
              <a:t>Action – implement your security plan.</a:t>
            </a:r>
          </a:p>
          <a:p>
            <a:pPr marL="457200" indent="-457200">
              <a:spcAft>
                <a:spcPts val="600"/>
              </a:spcAft>
              <a:buClr>
                <a:schemeClr val="accent6"/>
              </a:buClr>
              <a:buFont typeface="Wingdings" panose="05000000000000000000" pitchFamily="2" charset="2"/>
              <a:buChar char="§"/>
            </a:pPr>
            <a:r>
              <a:rPr lang="en-US" sz="2700" dirty="0">
                <a:latin typeface="Arial" panose="020B0604020202020204" pitchFamily="34" charset="0"/>
                <a:cs typeface="Arial" panose="020B0604020202020204" pitchFamily="34" charset="0"/>
              </a:rPr>
              <a:t>Verification – monitor implementation of your security plan.</a:t>
            </a:r>
          </a:p>
          <a:p>
            <a:pPr marL="457200" indent="-457200">
              <a:spcAft>
                <a:spcPts val="600"/>
              </a:spcAft>
              <a:buClr>
                <a:schemeClr val="accent6"/>
              </a:buClr>
              <a:buFont typeface="Wingdings" panose="05000000000000000000" pitchFamily="2" charset="2"/>
              <a:buChar char="§"/>
            </a:pPr>
            <a:r>
              <a:rPr lang="en-US" sz="2700" dirty="0">
                <a:latin typeface="Arial" panose="020B0604020202020204" pitchFamily="34" charset="0"/>
                <a:cs typeface="Arial" panose="020B0604020202020204" pitchFamily="34" charset="0"/>
              </a:rPr>
              <a:t>Evaluation – determine if goals are being met and compare your strategy and results with others in your field. </a:t>
            </a:r>
          </a:p>
        </p:txBody>
      </p:sp>
    </p:spTree>
    <p:extLst>
      <p:ext uri="{BB962C8B-B14F-4D97-AF65-F5344CB8AC3E}">
        <p14:creationId xmlns:p14="http://schemas.microsoft.com/office/powerpoint/2010/main" val="32319592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1026">
            <a:extLst>
              <a:ext uri="{FF2B5EF4-FFF2-40B4-BE49-F238E27FC236}">
                <a16:creationId xmlns:a16="http://schemas.microsoft.com/office/drawing/2014/main" id="{9C7834E1-7299-4526-9541-0817F5F3D7B6}"/>
              </a:ext>
            </a:extLst>
          </p:cNvPr>
          <p:cNvSpPr>
            <a:spLocks noGrp="1" noChangeArrowheads="1"/>
          </p:cNvSpPr>
          <p:nvPr>
            <p:ph type="title"/>
          </p:nvPr>
        </p:nvSpPr>
        <p:spPr>
          <a:xfrm>
            <a:off x="1003660" y="457200"/>
            <a:ext cx="6793678" cy="601986"/>
          </a:xfrm>
        </p:spPr>
        <p:txBody>
          <a:bodyPr/>
          <a:lstStyle/>
          <a:p>
            <a:r>
              <a:rPr lang="en-US" sz="2400" dirty="0"/>
              <a:t>Security plan required elements</a:t>
            </a:r>
          </a:p>
        </p:txBody>
      </p:sp>
      <p:sp>
        <p:nvSpPr>
          <p:cNvPr id="136195" name="Rectangle 1027">
            <a:extLst>
              <a:ext uri="{FF2B5EF4-FFF2-40B4-BE49-F238E27FC236}">
                <a16:creationId xmlns:a16="http://schemas.microsoft.com/office/drawing/2014/main" id="{66342501-1484-4F10-BB79-DB2FFDC1BDCD}"/>
              </a:ext>
            </a:extLst>
          </p:cNvPr>
          <p:cNvSpPr>
            <a:spLocks noGrp="1" noChangeArrowheads="1"/>
          </p:cNvSpPr>
          <p:nvPr>
            <p:ph idx="4294967295"/>
          </p:nvPr>
        </p:nvSpPr>
        <p:spPr>
          <a:xfrm>
            <a:off x="212436" y="1059185"/>
            <a:ext cx="9047941" cy="5541119"/>
          </a:xfrm>
        </p:spPr>
        <p:txBody>
          <a:bodyPr/>
          <a:lstStyle/>
          <a:p>
            <a:pPr>
              <a:spcBef>
                <a:spcPct val="60000"/>
              </a:spcBef>
              <a:buClr>
                <a:schemeClr val="accent6"/>
              </a:buClr>
            </a:pPr>
            <a:r>
              <a:rPr lang="en-US" sz="2400" dirty="0"/>
              <a:t>At a minimum, a security plan must include the following elements: </a:t>
            </a:r>
          </a:p>
          <a:p>
            <a:pPr lvl="1">
              <a:spcBef>
                <a:spcPct val="60000"/>
              </a:spcBef>
              <a:buClr>
                <a:schemeClr val="accent6"/>
              </a:buClr>
            </a:pPr>
            <a:r>
              <a:rPr lang="en-US" sz="2400" dirty="0"/>
              <a:t>personnel security, </a:t>
            </a:r>
          </a:p>
          <a:p>
            <a:pPr lvl="2">
              <a:spcBef>
                <a:spcPct val="60000"/>
              </a:spcBef>
              <a:buClr>
                <a:schemeClr val="accent6"/>
              </a:buClr>
            </a:pPr>
            <a:r>
              <a:rPr lang="en-US" sz="2400" dirty="0"/>
              <a:t>Encourage your employees to report suspicious incidents or events. </a:t>
            </a:r>
          </a:p>
          <a:p>
            <a:pPr lvl="2">
              <a:spcBef>
                <a:spcPct val="60000"/>
              </a:spcBef>
              <a:buClr>
                <a:schemeClr val="accent6"/>
              </a:buClr>
            </a:pPr>
            <a:r>
              <a:rPr lang="en-US" sz="2400" dirty="0"/>
              <a:t>Implement routine security inspections. </a:t>
            </a:r>
          </a:p>
          <a:p>
            <a:pPr lvl="2">
              <a:spcBef>
                <a:spcPct val="60000"/>
              </a:spcBef>
              <a:buClr>
                <a:schemeClr val="accent6"/>
              </a:buClr>
            </a:pPr>
            <a:r>
              <a:rPr lang="en-US" sz="2400" dirty="0"/>
              <a:t>Convene regular employee/management meetings on security measures and awareness. </a:t>
            </a:r>
          </a:p>
          <a:p>
            <a:pPr lvl="2">
              <a:spcBef>
                <a:spcPct val="60000"/>
              </a:spcBef>
              <a:buClr>
                <a:schemeClr val="accent6"/>
              </a:buClr>
            </a:pPr>
            <a:r>
              <a:rPr lang="en-US" sz="2400" dirty="0"/>
              <a:t>Communicate with your staff using an internal communication system to provide information on facts, trends, and other security issues. </a:t>
            </a:r>
          </a:p>
        </p:txBody>
      </p:sp>
      <p:pic>
        <p:nvPicPr>
          <p:cNvPr id="136196" name="Picture 1028" descr="BD06708_">
            <a:extLst>
              <a:ext uri="{FF2B5EF4-FFF2-40B4-BE49-F238E27FC236}">
                <a16:creationId xmlns:a16="http://schemas.microsoft.com/office/drawing/2014/main" id="{C3F4F8A5-54B5-4551-8337-A9A61C52FA4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259" y="184133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1026">
            <a:extLst>
              <a:ext uri="{FF2B5EF4-FFF2-40B4-BE49-F238E27FC236}">
                <a16:creationId xmlns:a16="http://schemas.microsoft.com/office/drawing/2014/main" id="{9C7834E1-7299-4526-9541-0817F5F3D7B6}"/>
              </a:ext>
            </a:extLst>
          </p:cNvPr>
          <p:cNvSpPr>
            <a:spLocks noGrp="1" noChangeArrowheads="1"/>
          </p:cNvSpPr>
          <p:nvPr>
            <p:ph type="title"/>
          </p:nvPr>
        </p:nvSpPr>
        <p:spPr>
          <a:xfrm>
            <a:off x="1003660" y="457200"/>
            <a:ext cx="6793678" cy="601986"/>
          </a:xfrm>
        </p:spPr>
        <p:txBody>
          <a:bodyPr/>
          <a:lstStyle/>
          <a:p>
            <a:r>
              <a:rPr lang="en-US" sz="2400" dirty="0"/>
              <a:t>Security plan required elements</a:t>
            </a:r>
          </a:p>
        </p:txBody>
      </p:sp>
      <p:sp>
        <p:nvSpPr>
          <p:cNvPr id="136195" name="Rectangle 1027">
            <a:extLst>
              <a:ext uri="{FF2B5EF4-FFF2-40B4-BE49-F238E27FC236}">
                <a16:creationId xmlns:a16="http://schemas.microsoft.com/office/drawing/2014/main" id="{66342501-1484-4F10-BB79-DB2FFDC1BDCD}"/>
              </a:ext>
            </a:extLst>
          </p:cNvPr>
          <p:cNvSpPr>
            <a:spLocks noGrp="1" noChangeArrowheads="1"/>
          </p:cNvSpPr>
          <p:nvPr>
            <p:ph idx="4294967295"/>
          </p:nvPr>
        </p:nvSpPr>
        <p:spPr>
          <a:xfrm>
            <a:off x="212437" y="1059185"/>
            <a:ext cx="8948188" cy="5358239"/>
          </a:xfrm>
        </p:spPr>
        <p:txBody>
          <a:bodyPr/>
          <a:lstStyle/>
          <a:p>
            <a:pPr>
              <a:spcBef>
                <a:spcPct val="60000"/>
              </a:spcBef>
              <a:buClr>
                <a:schemeClr val="accent6"/>
              </a:buClr>
            </a:pPr>
            <a:r>
              <a:rPr lang="en-US" sz="2400" dirty="0"/>
              <a:t>At a minimum, a security plan must include the following elements: </a:t>
            </a:r>
          </a:p>
          <a:p>
            <a:pPr lvl="1">
              <a:spcBef>
                <a:spcPct val="60000"/>
              </a:spcBef>
              <a:buClr>
                <a:schemeClr val="accent6"/>
              </a:buClr>
            </a:pPr>
            <a:r>
              <a:rPr lang="en-US" sz="2400" dirty="0"/>
              <a:t>unauthorized access</a:t>
            </a:r>
          </a:p>
          <a:p>
            <a:pPr lvl="2">
              <a:spcBef>
                <a:spcPct val="60000"/>
              </a:spcBef>
              <a:buClr>
                <a:schemeClr val="accent6"/>
              </a:buClr>
            </a:pPr>
            <a:r>
              <a:rPr lang="en-US" sz="2400" dirty="0"/>
              <a:t>Establish partnerships with local law enforcement officials, emergency responders, and other public safety agencies with jurisdiction over your facility. Through such relationships, you can exchange information about threats, trends, and unsuccessful security programs. </a:t>
            </a:r>
          </a:p>
          <a:p>
            <a:pPr lvl="2">
              <a:spcBef>
                <a:spcPct val="60000"/>
              </a:spcBef>
              <a:buClr>
                <a:schemeClr val="accent6"/>
              </a:buClr>
            </a:pPr>
            <a:r>
              <a:rPr lang="en-US" sz="2400" dirty="0"/>
              <a:t>Request a review of your facility and security program by local law enforcement and fire safety officials, as applicable. </a:t>
            </a:r>
          </a:p>
        </p:txBody>
      </p:sp>
      <p:pic>
        <p:nvPicPr>
          <p:cNvPr id="136196" name="Picture 1028" descr="BD06708_">
            <a:extLst>
              <a:ext uri="{FF2B5EF4-FFF2-40B4-BE49-F238E27FC236}">
                <a16:creationId xmlns:a16="http://schemas.microsoft.com/office/drawing/2014/main" id="{C3F4F8A5-54B5-4551-8337-A9A61C52FA4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259" y="184133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30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1026">
            <a:extLst>
              <a:ext uri="{FF2B5EF4-FFF2-40B4-BE49-F238E27FC236}">
                <a16:creationId xmlns:a16="http://schemas.microsoft.com/office/drawing/2014/main" id="{9C7834E1-7299-4526-9541-0817F5F3D7B6}"/>
              </a:ext>
            </a:extLst>
          </p:cNvPr>
          <p:cNvSpPr>
            <a:spLocks noGrp="1" noChangeArrowheads="1"/>
          </p:cNvSpPr>
          <p:nvPr>
            <p:ph type="title"/>
          </p:nvPr>
        </p:nvSpPr>
        <p:spPr>
          <a:xfrm>
            <a:off x="1003660" y="457200"/>
            <a:ext cx="6793678" cy="601986"/>
          </a:xfrm>
        </p:spPr>
        <p:txBody>
          <a:bodyPr/>
          <a:lstStyle/>
          <a:p>
            <a:r>
              <a:rPr lang="en-US" sz="2400" dirty="0"/>
              <a:t>Security plan required elements</a:t>
            </a:r>
          </a:p>
        </p:txBody>
      </p:sp>
      <p:sp>
        <p:nvSpPr>
          <p:cNvPr id="136195" name="Rectangle 1027">
            <a:extLst>
              <a:ext uri="{FF2B5EF4-FFF2-40B4-BE49-F238E27FC236}">
                <a16:creationId xmlns:a16="http://schemas.microsoft.com/office/drawing/2014/main" id="{66342501-1484-4F10-BB79-DB2FFDC1BDCD}"/>
              </a:ext>
            </a:extLst>
          </p:cNvPr>
          <p:cNvSpPr>
            <a:spLocks noGrp="1" noChangeArrowheads="1"/>
          </p:cNvSpPr>
          <p:nvPr>
            <p:ph idx="4294967295"/>
          </p:nvPr>
        </p:nvSpPr>
        <p:spPr>
          <a:xfrm>
            <a:off x="212437" y="1059186"/>
            <a:ext cx="9496828" cy="5524494"/>
          </a:xfrm>
        </p:spPr>
        <p:txBody>
          <a:bodyPr/>
          <a:lstStyle/>
          <a:p>
            <a:pPr>
              <a:spcBef>
                <a:spcPct val="60000"/>
              </a:spcBef>
              <a:buClr>
                <a:schemeClr val="accent6"/>
              </a:buClr>
            </a:pPr>
            <a:r>
              <a:rPr lang="en-US" sz="2400" dirty="0"/>
              <a:t>At a minimum, a security plan must include the following elements: </a:t>
            </a:r>
          </a:p>
          <a:p>
            <a:pPr lvl="1">
              <a:spcBef>
                <a:spcPct val="60000"/>
              </a:spcBef>
              <a:buClr>
                <a:schemeClr val="accent6"/>
              </a:buClr>
            </a:pPr>
            <a:r>
              <a:rPr lang="en-US" sz="2400" dirty="0"/>
              <a:t>unauthorized access</a:t>
            </a:r>
          </a:p>
          <a:p>
            <a:pPr lvl="2">
              <a:spcBef>
                <a:spcPts val="600"/>
              </a:spcBef>
              <a:buClr>
                <a:schemeClr val="accent6"/>
              </a:buClr>
            </a:pPr>
            <a:r>
              <a:rPr lang="en-US" sz="2400" dirty="0"/>
              <a:t>Restrict the availability of information related to your facility and the materials you handle. Encourage authorities in possession of information regarding your facility to limit its disclosure on a need-to-know basis. </a:t>
            </a:r>
          </a:p>
          <a:p>
            <a:pPr lvl="2">
              <a:spcBef>
                <a:spcPts val="600"/>
              </a:spcBef>
              <a:buClr>
                <a:schemeClr val="accent6"/>
              </a:buClr>
            </a:pPr>
            <a:r>
              <a:rPr lang="en-US" sz="2400" dirty="0"/>
              <a:t>Check the adequacy of locks and other protective equipment. Consider equipping access gates with timed closure devices. Conduct frequent inspections. </a:t>
            </a:r>
          </a:p>
          <a:p>
            <a:pPr lvl="2">
              <a:spcBef>
                <a:spcPts val="600"/>
              </a:spcBef>
              <a:buClr>
                <a:schemeClr val="accent6"/>
              </a:buClr>
            </a:pPr>
            <a:r>
              <a:rPr lang="en-US" sz="2400" dirty="0"/>
              <a:t>Install additional lights, alarm systems, or surveillance cameras. </a:t>
            </a:r>
          </a:p>
          <a:p>
            <a:pPr lvl="2">
              <a:spcBef>
                <a:spcPts val="600"/>
              </a:spcBef>
              <a:buClr>
                <a:schemeClr val="accent6"/>
              </a:buClr>
            </a:pPr>
            <a:r>
              <a:rPr lang="en-US" sz="2400" dirty="0"/>
              <a:t>Restrict access to a single entry or gate. </a:t>
            </a:r>
          </a:p>
        </p:txBody>
      </p:sp>
      <p:pic>
        <p:nvPicPr>
          <p:cNvPr id="136196" name="Picture 1028" descr="BD06708_">
            <a:extLst>
              <a:ext uri="{FF2B5EF4-FFF2-40B4-BE49-F238E27FC236}">
                <a16:creationId xmlns:a16="http://schemas.microsoft.com/office/drawing/2014/main" id="{C3F4F8A5-54B5-4551-8337-A9A61C52FA4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259" y="184133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21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Non-bulk containers</a:t>
            </a:r>
          </a:p>
        </p:txBody>
      </p:sp>
      <p:sp>
        <p:nvSpPr>
          <p:cNvPr id="2" name="Content Placeholder 1"/>
          <p:cNvSpPr>
            <a:spLocks noGrp="1"/>
          </p:cNvSpPr>
          <p:nvPr>
            <p:ph sz="half" idx="4294967295"/>
          </p:nvPr>
        </p:nvSpPr>
        <p:spPr>
          <a:xfrm>
            <a:off x="0" y="1154113"/>
            <a:ext cx="5388077" cy="5307012"/>
          </a:xfrm>
          <a:prstGeom prst="rect">
            <a:avLst/>
          </a:prstGeom>
        </p:spPr>
        <p:txBody>
          <a:bodyPr>
            <a:normAutofit/>
          </a:bodyPr>
          <a:lstStyle/>
          <a:p>
            <a:pPr>
              <a:buClr>
                <a:schemeClr val="accent6"/>
              </a:buClr>
            </a:pPr>
            <a:r>
              <a:rPr lang="en-US" b="1" dirty="0"/>
              <a:t>§ 178.502 Identification codes for packagings.</a:t>
            </a:r>
          </a:p>
          <a:p>
            <a:pPr>
              <a:buClr>
                <a:schemeClr val="accent6"/>
              </a:buClr>
            </a:pPr>
            <a:r>
              <a:rPr lang="en-US" b="1" dirty="0"/>
              <a:t>(a)</a:t>
            </a:r>
            <a:r>
              <a:rPr lang="en-US" dirty="0"/>
              <a:t> Identification codes for designating kinds of </a:t>
            </a:r>
            <a:r>
              <a:rPr lang="en-US" dirty="0">
                <a:hlinkClick r:id="rId2"/>
              </a:rPr>
              <a:t>packagings</a:t>
            </a:r>
            <a:r>
              <a:rPr lang="en-US" dirty="0"/>
              <a:t> consist of the following:</a:t>
            </a:r>
          </a:p>
          <a:p>
            <a:pPr>
              <a:buClr>
                <a:schemeClr val="accent6"/>
              </a:buClr>
            </a:pPr>
            <a:r>
              <a:rPr lang="en-US" b="1" dirty="0"/>
              <a:t>(1)</a:t>
            </a:r>
            <a:r>
              <a:rPr lang="en-US" dirty="0"/>
              <a:t> A numeral indicating the kind of </a:t>
            </a:r>
            <a:r>
              <a:rPr lang="en-US" dirty="0">
                <a:hlinkClick r:id="rId2"/>
              </a:rPr>
              <a:t>packaging</a:t>
            </a:r>
            <a:r>
              <a:rPr lang="en-US" dirty="0"/>
              <a:t>, as follows:</a:t>
            </a:r>
          </a:p>
          <a:p>
            <a:pPr lvl="1">
              <a:buClr>
                <a:schemeClr val="accent6"/>
              </a:buClr>
            </a:pPr>
            <a:r>
              <a:rPr lang="en-US" sz="1800" b="1" dirty="0"/>
              <a:t>(i)</a:t>
            </a:r>
            <a:r>
              <a:rPr lang="en-US" sz="1800" dirty="0"/>
              <a:t> “1” means a </a:t>
            </a:r>
            <a:r>
              <a:rPr lang="en-US" sz="1800" dirty="0">
                <a:hlinkClick r:id="rId3"/>
              </a:rPr>
              <a:t>drum</a:t>
            </a:r>
            <a:r>
              <a:rPr lang="en-US" sz="1800" dirty="0"/>
              <a:t>.</a:t>
            </a:r>
          </a:p>
          <a:p>
            <a:pPr lvl="1">
              <a:buClr>
                <a:schemeClr val="accent6"/>
              </a:buClr>
            </a:pPr>
            <a:r>
              <a:rPr lang="en-US" sz="1800" b="1" dirty="0"/>
              <a:t>(ii)</a:t>
            </a:r>
            <a:r>
              <a:rPr lang="en-US" sz="1800" dirty="0"/>
              <a:t> “2” means a </a:t>
            </a:r>
            <a:r>
              <a:rPr lang="en-US" sz="1800" dirty="0">
                <a:hlinkClick r:id="rId4"/>
              </a:rPr>
              <a:t>wooden barrel</a:t>
            </a:r>
            <a:r>
              <a:rPr lang="en-US" sz="1800" dirty="0"/>
              <a:t>.</a:t>
            </a:r>
          </a:p>
          <a:p>
            <a:pPr lvl="1">
              <a:buClr>
                <a:schemeClr val="accent6"/>
              </a:buClr>
            </a:pPr>
            <a:r>
              <a:rPr lang="en-US" sz="1800" b="1" dirty="0"/>
              <a:t>(iii)</a:t>
            </a:r>
            <a:r>
              <a:rPr lang="en-US" sz="1800" dirty="0"/>
              <a:t> “3” means a </a:t>
            </a:r>
            <a:r>
              <a:rPr lang="en-US" sz="1800" dirty="0">
                <a:hlinkClick r:id="rId5"/>
              </a:rPr>
              <a:t>jerrican</a:t>
            </a:r>
            <a:r>
              <a:rPr lang="en-US" sz="1800" dirty="0"/>
              <a:t>.</a:t>
            </a:r>
          </a:p>
          <a:p>
            <a:pPr lvl="1">
              <a:buClr>
                <a:schemeClr val="accent6"/>
              </a:buClr>
            </a:pPr>
            <a:r>
              <a:rPr lang="en-US" sz="1800" b="1" dirty="0"/>
              <a:t>(iv)</a:t>
            </a:r>
            <a:r>
              <a:rPr lang="en-US" sz="1800" dirty="0"/>
              <a:t> “4” means a </a:t>
            </a:r>
            <a:r>
              <a:rPr lang="en-US" sz="1800" dirty="0">
                <a:hlinkClick r:id="rId6"/>
              </a:rPr>
              <a:t>box</a:t>
            </a:r>
            <a:r>
              <a:rPr lang="en-US" sz="1800" dirty="0"/>
              <a:t>.</a:t>
            </a:r>
          </a:p>
          <a:p>
            <a:pPr lvl="1">
              <a:buClr>
                <a:schemeClr val="accent6"/>
              </a:buClr>
            </a:pPr>
            <a:r>
              <a:rPr lang="en-US" sz="1800" b="1" dirty="0"/>
              <a:t>(v)</a:t>
            </a:r>
            <a:r>
              <a:rPr lang="en-US" sz="1800" dirty="0"/>
              <a:t> “5” means a </a:t>
            </a:r>
            <a:r>
              <a:rPr lang="en-US" sz="1800" dirty="0">
                <a:hlinkClick r:id="rId7"/>
              </a:rPr>
              <a:t>bag</a:t>
            </a:r>
            <a:r>
              <a:rPr lang="en-US" sz="1800" dirty="0"/>
              <a:t>.</a:t>
            </a:r>
          </a:p>
          <a:p>
            <a:pPr lvl="1">
              <a:buClr>
                <a:schemeClr val="accent6"/>
              </a:buClr>
            </a:pPr>
            <a:r>
              <a:rPr lang="en-US" sz="1800" b="1" dirty="0"/>
              <a:t>(vi)</a:t>
            </a:r>
            <a:r>
              <a:rPr lang="en-US" sz="1800" dirty="0"/>
              <a:t> “6” means a </a:t>
            </a:r>
            <a:r>
              <a:rPr lang="en-US" sz="1800" dirty="0">
                <a:hlinkClick r:id="rId8"/>
              </a:rPr>
              <a:t>composite packaging</a:t>
            </a:r>
            <a:r>
              <a:rPr lang="en-US" sz="1800" dirty="0"/>
              <a:t>.</a:t>
            </a:r>
          </a:p>
          <a:p>
            <a:pPr lvl="1">
              <a:buClr>
                <a:schemeClr val="accent6"/>
              </a:buClr>
            </a:pPr>
            <a:r>
              <a:rPr lang="en-US" sz="1800" b="1" dirty="0"/>
              <a:t>(vii)</a:t>
            </a:r>
            <a:r>
              <a:rPr lang="en-US" sz="1800" dirty="0"/>
              <a:t> “7” means a pressure </a:t>
            </a:r>
            <a:r>
              <a:rPr lang="en-US" sz="1800" dirty="0">
                <a:hlinkClick r:id="rId9"/>
              </a:rPr>
              <a:t>receptacle</a:t>
            </a:r>
            <a:r>
              <a:rPr lang="en-US" sz="1800" dirty="0"/>
              <a:t>.</a:t>
            </a:r>
          </a:p>
          <a:p>
            <a:endParaRPr lang="en-US" dirty="0"/>
          </a:p>
        </p:txBody>
      </p:sp>
      <p:sp>
        <p:nvSpPr>
          <p:cNvPr id="4" name="Rectangle 3"/>
          <p:cNvSpPr/>
          <p:nvPr/>
        </p:nvSpPr>
        <p:spPr>
          <a:xfrm>
            <a:off x="5486400" y="1154113"/>
            <a:ext cx="6096000" cy="5103961"/>
          </a:xfrm>
          <a:prstGeom prst="rect">
            <a:avLst/>
          </a:prstGeom>
        </p:spPr>
        <p:txBody>
          <a:bodyPr>
            <a:spAutoFit/>
          </a:bodyPr>
          <a:lstStyle/>
          <a:p>
            <a:pPr>
              <a:spcBef>
                <a:spcPts val="384"/>
              </a:spcBef>
              <a:spcAft>
                <a:spcPts val="600"/>
              </a:spcAft>
            </a:pPr>
            <a:r>
              <a:rPr lang="en-US" b="1" dirty="0">
                <a:solidFill>
                  <a:srgbClr val="333333"/>
                </a:solidFill>
                <a:latin typeface="Open Sans"/>
              </a:rPr>
              <a:t>(2)</a:t>
            </a:r>
            <a:r>
              <a:rPr lang="en-US" dirty="0">
                <a:solidFill>
                  <a:srgbClr val="333333"/>
                </a:solidFill>
                <a:latin typeface="Open Sans"/>
              </a:rPr>
              <a:t> A capital letter indicating the material of construction, as follows:</a:t>
            </a:r>
          </a:p>
          <a:p>
            <a:pPr>
              <a:spcBef>
                <a:spcPts val="384"/>
              </a:spcBef>
              <a:spcAft>
                <a:spcPts val="600"/>
              </a:spcAft>
            </a:pPr>
            <a:r>
              <a:rPr lang="en-US" b="1" dirty="0">
                <a:solidFill>
                  <a:srgbClr val="333333"/>
                </a:solidFill>
                <a:latin typeface="Open Sans"/>
              </a:rPr>
              <a:t>(</a:t>
            </a:r>
            <a:r>
              <a:rPr lang="en-US" b="1" dirty="0" err="1">
                <a:solidFill>
                  <a:srgbClr val="333333"/>
                </a:solidFill>
                <a:latin typeface="Open Sans"/>
              </a:rPr>
              <a:t>i</a:t>
            </a:r>
            <a:r>
              <a:rPr lang="en-US" b="1" dirty="0">
                <a:solidFill>
                  <a:srgbClr val="333333"/>
                </a:solidFill>
                <a:latin typeface="Open Sans"/>
              </a:rPr>
              <a:t>)</a:t>
            </a:r>
            <a:r>
              <a:rPr lang="en-US" dirty="0">
                <a:solidFill>
                  <a:srgbClr val="333333"/>
                </a:solidFill>
                <a:latin typeface="Open Sans"/>
              </a:rPr>
              <a:t> “A” means steel (all types and surface treatments).</a:t>
            </a:r>
          </a:p>
          <a:p>
            <a:pPr>
              <a:spcBef>
                <a:spcPts val="384"/>
              </a:spcBef>
              <a:spcAft>
                <a:spcPts val="600"/>
              </a:spcAft>
            </a:pPr>
            <a:r>
              <a:rPr lang="en-US" b="1" dirty="0">
                <a:solidFill>
                  <a:srgbClr val="333333"/>
                </a:solidFill>
                <a:latin typeface="Open Sans"/>
              </a:rPr>
              <a:t>(ii)</a:t>
            </a:r>
            <a:r>
              <a:rPr lang="en-US" dirty="0">
                <a:solidFill>
                  <a:srgbClr val="333333"/>
                </a:solidFill>
                <a:latin typeface="Open Sans"/>
              </a:rPr>
              <a:t> “B” means aluminum.</a:t>
            </a:r>
          </a:p>
          <a:p>
            <a:pPr>
              <a:spcBef>
                <a:spcPts val="384"/>
              </a:spcBef>
              <a:spcAft>
                <a:spcPts val="600"/>
              </a:spcAft>
            </a:pPr>
            <a:r>
              <a:rPr lang="en-US" b="1" dirty="0">
                <a:solidFill>
                  <a:srgbClr val="333333"/>
                </a:solidFill>
                <a:latin typeface="Open Sans"/>
              </a:rPr>
              <a:t>(iii)</a:t>
            </a:r>
            <a:r>
              <a:rPr lang="en-US" dirty="0">
                <a:solidFill>
                  <a:srgbClr val="333333"/>
                </a:solidFill>
                <a:latin typeface="Open Sans"/>
              </a:rPr>
              <a:t> “C” means natural wood.</a:t>
            </a:r>
          </a:p>
          <a:p>
            <a:pPr>
              <a:spcBef>
                <a:spcPts val="384"/>
              </a:spcBef>
              <a:spcAft>
                <a:spcPts val="600"/>
              </a:spcAft>
            </a:pPr>
            <a:r>
              <a:rPr lang="en-US" b="1" dirty="0">
                <a:solidFill>
                  <a:srgbClr val="333333"/>
                </a:solidFill>
                <a:latin typeface="Open Sans"/>
              </a:rPr>
              <a:t>(iv)</a:t>
            </a:r>
            <a:r>
              <a:rPr lang="en-US" dirty="0">
                <a:solidFill>
                  <a:srgbClr val="333333"/>
                </a:solidFill>
                <a:latin typeface="Open Sans"/>
              </a:rPr>
              <a:t> “D” means plywood.</a:t>
            </a:r>
          </a:p>
          <a:p>
            <a:pPr>
              <a:spcBef>
                <a:spcPts val="384"/>
              </a:spcBef>
              <a:spcAft>
                <a:spcPts val="600"/>
              </a:spcAft>
            </a:pPr>
            <a:r>
              <a:rPr lang="en-US" b="1" dirty="0">
                <a:solidFill>
                  <a:srgbClr val="333333"/>
                </a:solidFill>
                <a:latin typeface="Open Sans"/>
              </a:rPr>
              <a:t>(v)</a:t>
            </a:r>
            <a:r>
              <a:rPr lang="en-US" dirty="0">
                <a:solidFill>
                  <a:srgbClr val="333333"/>
                </a:solidFill>
                <a:latin typeface="Open Sans"/>
              </a:rPr>
              <a:t> “F” means reconstituted wood.</a:t>
            </a:r>
          </a:p>
          <a:p>
            <a:pPr>
              <a:spcBef>
                <a:spcPts val="384"/>
              </a:spcBef>
              <a:spcAft>
                <a:spcPts val="600"/>
              </a:spcAft>
            </a:pPr>
            <a:r>
              <a:rPr lang="en-US" b="1" dirty="0">
                <a:solidFill>
                  <a:srgbClr val="333333"/>
                </a:solidFill>
                <a:latin typeface="Open Sans"/>
              </a:rPr>
              <a:t>(vi)</a:t>
            </a:r>
            <a:r>
              <a:rPr lang="en-US" dirty="0">
                <a:solidFill>
                  <a:srgbClr val="333333"/>
                </a:solidFill>
                <a:latin typeface="Open Sans"/>
              </a:rPr>
              <a:t> “G” means fiberboard.</a:t>
            </a:r>
          </a:p>
          <a:p>
            <a:pPr>
              <a:spcBef>
                <a:spcPts val="384"/>
              </a:spcBef>
              <a:spcAft>
                <a:spcPts val="600"/>
              </a:spcAft>
            </a:pPr>
            <a:r>
              <a:rPr lang="en-US" b="1" dirty="0">
                <a:solidFill>
                  <a:srgbClr val="333333"/>
                </a:solidFill>
                <a:latin typeface="Open Sans"/>
              </a:rPr>
              <a:t>(vii)</a:t>
            </a:r>
            <a:r>
              <a:rPr lang="en-US" dirty="0">
                <a:solidFill>
                  <a:srgbClr val="333333"/>
                </a:solidFill>
                <a:latin typeface="Open Sans"/>
              </a:rPr>
              <a:t> “H” means plastic.</a:t>
            </a:r>
          </a:p>
          <a:p>
            <a:pPr>
              <a:spcBef>
                <a:spcPts val="384"/>
              </a:spcBef>
              <a:spcAft>
                <a:spcPts val="600"/>
              </a:spcAft>
            </a:pPr>
            <a:r>
              <a:rPr lang="en-US" b="1" dirty="0">
                <a:solidFill>
                  <a:srgbClr val="333333"/>
                </a:solidFill>
                <a:latin typeface="Open Sans"/>
              </a:rPr>
              <a:t>(viii)</a:t>
            </a:r>
            <a:r>
              <a:rPr lang="en-US" dirty="0">
                <a:solidFill>
                  <a:srgbClr val="333333"/>
                </a:solidFill>
                <a:latin typeface="Open Sans"/>
              </a:rPr>
              <a:t> “L” means textile.</a:t>
            </a:r>
          </a:p>
          <a:p>
            <a:pPr>
              <a:spcBef>
                <a:spcPts val="384"/>
              </a:spcBef>
              <a:spcAft>
                <a:spcPts val="600"/>
              </a:spcAft>
            </a:pPr>
            <a:r>
              <a:rPr lang="en-US" b="1" dirty="0">
                <a:solidFill>
                  <a:srgbClr val="333333"/>
                </a:solidFill>
                <a:latin typeface="Open Sans"/>
              </a:rPr>
              <a:t>(ix)</a:t>
            </a:r>
            <a:r>
              <a:rPr lang="en-US" dirty="0">
                <a:solidFill>
                  <a:srgbClr val="333333"/>
                </a:solidFill>
                <a:latin typeface="Open Sans"/>
              </a:rPr>
              <a:t> “M” means paper, multi-wall.</a:t>
            </a:r>
          </a:p>
          <a:p>
            <a:pPr>
              <a:spcBef>
                <a:spcPts val="384"/>
              </a:spcBef>
              <a:spcAft>
                <a:spcPts val="600"/>
              </a:spcAft>
            </a:pPr>
            <a:r>
              <a:rPr lang="en-US" b="1" dirty="0">
                <a:solidFill>
                  <a:srgbClr val="333333"/>
                </a:solidFill>
                <a:latin typeface="Open Sans"/>
              </a:rPr>
              <a:t>(x)</a:t>
            </a:r>
            <a:r>
              <a:rPr lang="en-US" dirty="0">
                <a:solidFill>
                  <a:srgbClr val="333333"/>
                </a:solidFill>
                <a:latin typeface="Open Sans"/>
              </a:rPr>
              <a:t> “N” means metal (other than steel or aluminum).</a:t>
            </a:r>
          </a:p>
          <a:p>
            <a:pPr>
              <a:spcBef>
                <a:spcPts val="384"/>
              </a:spcBef>
              <a:spcAft>
                <a:spcPts val="600"/>
              </a:spcAft>
            </a:pPr>
            <a:r>
              <a:rPr lang="en-US" b="1" dirty="0">
                <a:solidFill>
                  <a:srgbClr val="333333"/>
                </a:solidFill>
                <a:latin typeface="Open Sans"/>
              </a:rPr>
              <a:t>(xi)</a:t>
            </a:r>
            <a:r>
              <a:rPr lang="en-US" dirty="0">
                <a:solidFill>
                  <a:srgbClr val="333333"/>
                </a:solidFill>
                <a:latin typeface="Open Sans"/>
              </a:rPr>
              <a:t> “P” means glass, porcelain or stoneware.</a:t>
            </a:r>
            <a:endParaRPr lang="en-US" b="0" i="0" dirty="0">
              <a:solidFill>
                <a:srgbClr val="333333"/>
              </a:solidFill>
              <a:effectLst/>
              <a:latin typeface="Open Sans"/>
            </a:endParaRPr>
          </a:p>
        </p:txBody>
      </p:sp>
    </p:spTree>
    <p:extLst>
      <p:ext uri="{BB962C8B-B14F-4D97-AF65-F5344CB8AC3E}">
        <p14:creationId xmlns:p14="http://schemas.microsoft.com/office/powerpoint/2010/main" val="6376825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1026">
            <a:extLst>
              <a:ext uri="{FF2B5EF4-FFF2-40B4-BE49-F238E27FC236}">
                <a16:creationId xmlns:a16="http://schemas.microsoft.com/office/drawing/2014/main" id="{9C7834E1-7299-4526-9541-0817F5F3D7B6}"/>
              </a:ext>
            </a:extLst>
          </p:cNvPr>
          <p:cNvSpPr>
            <a:spLocks noGrp="1" noChangeArrowheads="1"/>
          </p:cNvSpPr>
          <p:nvPr>
            <p:ph type="title"/>
          </p:nvPr>
        </p:nvSpPr>
        <p:spPr>
          <a:xfrm>
            <a:off x="1003660" y="457200"/>
            <a:ext cx="6793678" cy="601986"/>
          </a:xfrm>
        </p:spPr>
        <p:txBody>
          <a:bodyPr/>
          <a:lstStyle/>
          <a:p>
            <a:r>
              <a:rPr lang="en-US" sz="2400" dirty="0"/>
              <a:t>Security plan required elements</a:t>
            </a:r>
          </a:p>
        </p:txBody>
      </p:sp>
      <p:sp>
        <p:nvSpPr>
          <p:cNvPr id="136195" name="Rectangle 1027">
            <a:extLst>
              <a:ext uri="{FF2B5EF4-FFF2-40B4-BE49-F238E27FC236}">
                <a16:creationId xmlns:a16="http://schemas.microsoft.com/office/drawing/2014/main" id="{66342501-1484-4F10-BB79-DB2FFDC1BDCD}"/>
              </a:ext>
            </a:extLst>
          </p:cNvPr>
          <p:cNvSpPr>
            <a:spLocks noGrp="1" noChangeArrowheads="1"/>
          </p:cNvSpPr>
          <p:nvPr>
            <p:ph idx="4294967295"/>
          </p:nvPr>
        </p:nvSpPr>
        <p:spPr>
          <a:xfrm>
            <a:off x="212437" y="1059186"/>
            <a:ext cx="9496828" cy="5524494"/>
          </a:xfrm>
        </p:spPr>
        <p:txBody>
          <a:bodyPr/>
          <a:lstStyle/>
          <a:p>
            <a:pPr>
              <a:spcBef>
                <a:spcPct val="60000"/>
              </a:spcBef>
              <a:buClr>
                <a:schemeClr val="accent6"/>
              </a:buClr>
            </a:pPr>
            <a:r>
              <a:rPr lang="en-US" sz="2400" dirty="0"/>
              <a:t>At a minimum, a security plan must include the following elements: </a:t>
            </a:r>
          </a:p>
          <a:p>
            <a:pPr lvl="1">
              <a:spcBef>
                <a:spcPct val="60000"/>
              </a:spcBef>
              <a:buClr>
                <a:schemeClr val="accent6"/>
              </a:buClr>
            </a:pPr>
            <a:r>
              <a:rPr lang="en-US" sz="2400" dirty="0"/>
              <a:t>unauthorized access</a:t>
            </a:r>
          </a:p>
          <a:p>
            <a:pPr lvl="2">
              <a:spcBef>
                <a:spcPts val="600"/>
              </a:spcBef>
              <a:buClr>
                <a:schemeClr val="accent6"/>
              </a:buClr>
            </a:pPr>
            <a:r>
              <a:rPr lang="en-US" sz="2400" dirty="0"/>
              <a:t>Use tamper-resistant or tamper-evident seals and locks on cargo compartment openings. </a:t>
            </a:r>
          </a:p>
          <a:p>
            <a:pPr lvl="2">
              <a:spcBef>
                <a:spcPts val="600"/>
              </a:spcBef>
              <a:buClr>
                <a:schemeClr val="accent6"/>
              </a:buClr>
            </a:pPr>
            <a:r>
              <a:rPr lang="en-US" sz="2400" dirty="0"/>
              <a:t>Periodically inventory the quantity of hazmat you have on site in order to recognize if a theft has occurred. </a:t>
            </a:r>
          </a:p>
          <a:p>
            <a:pPr lvl="2">
              <a:spcBef>
                <a:spcPts val="600"/>
              </a:spcBef>
              <a:buClr>
                <a:schemeClr val="accent6"/>
              </a:buClr>
            </a:pPr>
            <a:r>
              <a:rPr lang="en-US" sz="2400" dirty="0"/>
              <a:t>Keep records of security incidents. Review records to identify trends and potential vulnerabilities. </a:t>
            </a:r>
          </a:p>
          <a:p>
            <a:pPr lvl="2">
              <a:spcBef>
                <a:spcPts val="600"/>
              </a:spcBef>
              <a:buClr>
                <a:schemeClr val="accent6"/>
              </a:buClr>
            </a:pPr>
            <a:r>
              <a:rPr lang="en-US" sz="2400" dirty="0"/>
              <a:t>Report any suspicious incidents or individuals to your local Federal Bureau of Investigation (FBI) office, and local law enforcement officials. </a:t>
            </a:r>
          </a:p>
        </p:txBody>
      </p:sp>
      <p:pic>
        <p:nvPicPr>
          <p:cNvPr id="136196" name="Picture 1028" descr="BD06708_">
            <a:extLst>
              <a:ext uri="{FF2B5EF4-FFF2-40B4-BE49-F238E27FC236}">
                <a16:creationId xmlns:a16="http://schemas.microsoft.com/office/drawing/2014/main" id="{C3F4F8A5-54B5-4551-8337-A9A61C52FA4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273" y="1508826"/>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81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1026">
            <a:extLst>
              <a:ext uri="{FF2B5EF4-FFF2-40B4-BE49-F238E27FC236}">
                <a16:creationId xmlns:a16="http://schemas.microsoft.com/office/drawing/2014/main" id="{9C7834E1-7299-4526-9541-0817F5F3D7B6}"/>
              </a:ext>
            </a:extLst>
          </p:cNvPr>
          <p:cNvSpPr>
            <a:spLocks noGrp="1" noChangeArrowheads="1"/>
          </p:cNvSpPr>
          <p:nvPr>
            <p:ph type="title"/>
          </p:nvPr>
        </p:nvSpPr>
        <p:spPr>
          <a:xfrm>
            <a:off x="1003660" y="457200"/>
            <a:ext cx="6793678" cy="601986"/>
          </a:xfrm>
        </p:spPr>
        <p:txBody>
          <a:bodyPr/>
          <a:lstStyle/>
          <a:p>
            <a:r>
              <a:rPr lang="en-US" sz="2400" dirty="0"/>
              <a:t>Security plan required elements</a:t>
            </a:r>
          </a:p>
        </p:txBody>
      </p:sp>
      <p:sp>
        <p:nvSpPr>
          <p:cNvPr id="136195" name="Rectangle 1027">
            <a:extLst>
              <a:ext uri="{FF2B5EF4-FFF2-40B4-BE49-F238E27FC236}">
                <a16:creationId xmlns:a16="http://schemas.microsoft.com/office/drawing/2014/main" id="{66342501-1484-4F10-BB79-DB2FFDC1BDCD}"/>
              </a:ext>
            </a:extLst>
          </p:cNvPr>
          <p:cNvSpPr>
            <a:spLocks noGrp="1" noChangeArrowheads="1"/>
          </p:cNvSpPr>
          <p:nvPr>
            <p:ph idx="4294967295"/>
          </p:nvPr>
        </p:nvSpPr>
        <p:spPr>
          <a:xfrm>
            <a:off x="212437" y="1059186"/>
            <a:ext cx="8229600" cy="4572000"/>
          </a:xfrm>
        </p:spPr>
        <p:txBody>
          <a:bodyPr/>
          <a:lstStyle/>
          <a:p>
            <a:pPr algn="just">
              <a:spcBef>
                <a:spcPct val="60000"/>
              </a:spcBef>
              <a:buClr>
                <a:schemeClr val="accent6"/>
              </a:buClr>
            </a:pPr>
            <a:r>
              <a:rPr lang="en-US" sz="2400" dirty="0"/>
              <a:t>At a minimum, a security plan must include the following elements: </a:t>
            </a:r>
          </a:p>
          <a:p>
            <a:pPr lvl="1" algn="just">
              <a:spcBef>
                <a:spcPct val="60000"/>
              </a:spcBef>
              <a:buClr>
                <a:schemeClr val="accent6"/>
              </a:buClr>
            </a:pPr>
            <a:r>
              <a:rPr lang="en-US" sz="2400" dirty="0"/>
              <a:t>En Route Security. </a:t>
            </a:r>
          </a:p>
          <a:p>
            <a:pPr lvl="2" algn="just">
              <a:spcBef>
                <a:spcPct val="60000"/>
              </a:spcBef>
              <a:buClr>
                <a:schemeClr val="accent6"/>
              </a:buClr>
            </a:pPr>
            <a:r>
              <a:rPr lang="en-US" sz="2400" dirty="0"/>
              <a:t>Shippers and carriers should work together to assure the security of hazmat shipments En Route from origin to destination. Shippers must assess the security of transportation modes or combinations of modes available for transporting specific materials and select the most appropriate method of transportation to ensure their efficient and secure movement. </a:t>
            </a:r>
            <a:endParaRPr lang="en-US" altLang="en-US" sz="2400" dirty="0"/>
          </a:p>
        </p:txBody>
      </p:sp>
      <p:pic>
        <p:nvPicPr>
          <p:cNvPr id="136196" name="Picture 1028" descr="BD06708_">
            <a:extLst>
              <a:ext uri="{FF2B5EF4-FFF2-40B4-BE49-F238E27FC236}">
                <a16:creationId xmlns:a16="http://schemas.microsoft.com/office/drawing/2014/main" id="{C3F4F8A5-54B5-4551-8337-A9A61C52FA4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259" y="184133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80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1026">
            <a:extLst>
              <a:ext uri="{FF2B5EF4-FFF2-40B4-BE49-F238E27FC236}">
                <a16:creationId xmlns:a16="http://schemas.microsoft.com/office/drawing/2014/main" id="{9C7834E1-7299-4526-9541-0817F5F3D7B6}"/>
              </a:ext>
            </a:extLst>
          </p:cNvPr>
          <p:cNvSpPr>
            <a:spLocks noGrp="1" noChangeArrowheads="1"/>
          </p:cNvSpPr>
          <p:nvPr>
            <p:ph type="title"/>
          </p:nvPr>
        </p:nvSpPr>
        <p:spPr>
          <a:xfrm>
            <a:off x="1003660" y="457200"/>
            <a:ext cx="6793678" cy="601986"/>
          </a:xfrm>
        </p:spPr>
        <p:txBody>
          <a:bodyPr/>
          <a:lstStyle/>
          <a:p>
            <a:r>
              <a:rPr lang="en-US" sz="2400" dirty="0"/>
              <a:t>Security plan required elements</a:t>
            </a:r>
          </a:p>
        </p:txBody>
      </p:sp>
      <p:sp>
        <p:nvSpPr>
          <p:cNvPr id="136195" name="Rectangle 1027">
            <a:extLst>
              <a:ext uri="{FF2B5EF4-FFF2-40B4-BE49-F238E27FC236}">
                <a16:creationId xmlns:a16="http://schemas.microsoft.com/office/drawing/2014/main" id="{66342501-1484-4F10-BB79-DB2FFDC1BDCD}"/>
              </a:ext>
            </a:extLst>
          </p:cNvPr>
          <p:cNvSpPr>
            <a:spLocks noGrp="1" noChangeArrowheads="1"/>
          </p:cNvSpPr>
          <p:nvPr>
            <p:ph idx="4294967295"/>
          </p:nvPr>
        </p:nvSpPr>
        <p:spPr>
          <a:xfrm>
            <a:off x="212437" y="1059185"/>
            <a:ext cx="8229600" cy="5541119"/>
          </a:xfrm>
        </p:spPr>
        <p:txBody>
          <a:bodyPr/>
          <a:lstStyle/>
          <a:p>
            <a:pPr algn="just">
              <a:spcBef>
                <a:spcPct val="60000"/>
              </a:spcBef>
              <a:buClr>
                <a:schemeClr val="accent6"/>
              </a:buClr>
            </a:pPr>
            <a:r>
              <a:rPr lang="en-US" sz="2400" dirty="0"/>
              <a:t>At a minimum, a security plan must include the following elements: </a:t>
            </a:r>
          </a:p>
          <a:p>
            <a:pPr lvl="1" algn="just">
              <a:spcBef>
                <a:spcPct val="60000"/>
              </a:spcBef>
              <a:buClr>
                <a:schemeClr val="accent6"/>
              </a:buClr>
            </a:pPr>
            <a:r>
              <a:rPr lang="en-US" sz="2400" dirty="0"/>
              <a:t>En Route Security. </a:t>
            </a:r>
          </a:p>
          <a:p>
            <a:pPr lvl="2" algn="just">
              <a:spcBef>
                <a:spcPts val="600"/>
              </a:spcBef>
              <a:buClr>
                <a:schemeClr val="accent6"/>
              </a:buClr>
            </a:pPr>
            <a:r>
              <a:rPr lang="en-US" sz="2400" dirty="0"/>
              <a:t>Use carrier safety ratings, assessments, safety surveys, or audits, and ask the carrier to provide information on security measures it has implemented. </a:t>
            </a:r>
          </a:p>
          <a:p>
            <a:pPr lvl="2" algn="just">
              <a:spcBef>
                <a:spcPts val="600"/>
              </a:spcBef>
              <a:buClr>
                <a:schemeClr val="accent6"/>
              </a:buClr>
            </a:pPr>
            <a:r>
              <a:rPr lang="en-US" sz="2400" dirty="0"/>
              <a:t>Verify the carrier has an appropriate employee hiring/review process, including background checks, and an on-going security training program. </a:t>
            </a:r>
          </a:p>
          <a:p>
            <a:pPr lvl="2" algn="just">
              <a:spcBef>
                <a:spcPts val="600"/>
              </a:spcBef>
              <a:buClr>
                <a:schemeClr val="accent6"/>
              </a:buClr>
            </a:pPr>
            <a:r>
              <a:rPr lang="en-US" sz="2400" dirty="0"/>
              <a:t>Verify the identity of the carrier and/or driver prior to loading hazmat. </a:t>
            </a:r>
          </a:p>
        </p:txBody>
      </p:sp>
      <p:pic>
        <p:nvPicPr>
          <p:cNvPr id="136196" name="Picture 1028" descr="BD06708_">
            <a:extLst>
              <a:ext uri="{FF2B5EF4-FFF2-40B4-BE49-F238E27FC236}">
                <a16:creationId xmlns:a16="http://schemas.microsoft.com/office/drawing/2014/main" id="{C3F4F8A5-54B5-4551-8337-A9A61C52FA4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259" y="184133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1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1026">
            <a:extLst>
              <a:ext uri="{FF2B5EF4-FFF2-40B4-BE49-F238E27FC236}">
                <a16:creationId xmlns:a16="http://schemas.microsoft.com/office/drawing/2014/main" id="{9C7834E1-7299-4526-9541-0817F5F3D7B6}"/>
              </a:ext>
            </a:extLst>
          </p:cNvPr>
          <p:cNvSpPr>
            <a:spLocks noGrp="1" noChangeArrowheads="1"/>
          </p:cNvSpPr>
          <p:nvPr>
            <p:ph type="title"/>
          </p:nvPr>
        </p:nvSpPr>
        <p:spPr>
          <a:xfrm>
            <a:off x="1003660" y="457200"/>
            <a:ext cx="6793678" cy="601986"/>
          </a:xfrm>
        </p:spPr>
        <p:txBody>
          <a:bodyPr/>
          <a:lstStyle/>
          <a:p>
            <a:r>
              <a:rPr lang="en-US" sz="2400" dirty="0"/>
              <a:t>Security plan required elements</a:t>
            </a:r>
          </a:p>
        </p:txBody>
      </p:sp>
      <p:sp>
        <p:nvSpPr>
          <p:cNvPr id="136195" name="Rectangle 1027">
            <a:extLst>
              <a:ext uri="{FF2B5EF4-FFF2-40B4-BE49-F238E27FC236}">
                <a16:creationId xmlns:a16="http://schemas.microsoft.com/office/drawing/2014/main" id="{66342501-1484-4F10-BB79-DB2FFDC1BDCD}"/>
              </a:ext>
            </a:extLst>
          </p:cNvPr>
          <p:cNvSpPr>
            <a:spLocks noGrp="1" noChangeArrowheads="1"/>
          </p:cNvSpPr>
          <p:nvPr>
            <p:ph idx="4294967295"/>
          </p:nvPr>
        </p:nvSpPr>
        <p:spPr>
          <a:xfrm>
            <a:off x="212436" y="1059186"/>
            <a:ext cx="8931563" cy="5457992"/>
          </a:xfrm>
        </p:spPr>
        <p:txBody>
          <a:bodyPr/>
          <a:lstStyle/>
          <a:p>
            <a:pPr algn="just">
              <a:spcBef>
                <a:spcPts val="600"/>
              </a:spcBef>
              <a:buClr>
                <a:schemeClr val="accent6"/>
              </a:buClr>
            </a:pPr>
            <a:r>
              <a:rPr lang="en-US" sz="2600" dirty="0"/>
              <a:t>At a minimum, a security plan must include the following elements: </a:t>
            </a:r>
          </a:p>
          <a:p>
            <a:pPr lvl="1" algn="just">
              <a:spcBef>
                <a:spcPts val="600"/>
              </a:spcBef>
              <a:buClr>
                <a:schemeClr val="accent6"/>
              </a:buClr>
            </a:pPr>
            <a:r>
              <a:rPr lang="en-US" sz="2600" dirty="0"/>
              <a:t>En Route Security. </a:t>
            </a:r>
          </a:p>
          <a:p>
            <a:pPr lvl="2" algn="just">
              <a:spcBef>
                <a:spcPts val="600"/>
              </a:spcBef>
              <a:buClr>
                <a:schemeClr val="accent6"/>
              </a:buClr>
            </a:pPr>
            <a:r>
              <a:rPr lang="en-US" sz="2600" dirty="0"/>
              <a:t>Ask the driver for photo identification and a commercial driver’s license for comparison with information provided by the carrier. </a:t>
            </a:r>
          </a:p>
          <a:p>
            <a:pPr lvl="2" algn="just">
              <a:spcBef>
                <a:spcPts val="600"/>
              </a:spcBef>
              <a:buClr>
                <a:schemeClr val="accent6"/>
              </a:buClr>
            </a:pPr>
            <a:r>
              <a:rPr lang="en-US" sz="2600" dirty="0"/>
              <a:t>Ask the driver to tell you the name of the consignee and the destination for the material and confirm with your records before releasing shipments. </a:t>
            </a:r>
          </a:p>
          <a:p>
            <a:pPr lvl="2" algn="just">
              <a:spcBef>
                <a:spcPts val="600"/>
              </a:spcBef>
              <a:buClr>
                <a:schemeClr val="accent6"/>
              </a:buClr>
            </a:pPr>
            <a:r>
              <a:rPr lang="en-US" sz="2600" dirty="0"/>
              <a:t>Identify preferred and alternative routing, including acceptable deviations. </a:t>
            </a:r>
          </a:p>
        </p:txBody>
      </p:sp>
      <p:pic>
        <p:nvPicPr>
          <p:cNvPr id="136196" name="Picture 1028" descr="BD06708_">
            <a:extLst>
              <a:ext uri="{FF2B5EF4-FFF2-40B4-BE49-F238E27FC236}">
                <a16:creationId xmlns:a16="http://schemas.microsoft.com/office/drawing/2014/main" id="{C3F4F8A5-54B5-4551-8337-A9A61C52FA4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259" y="184133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41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26">
            <a:extLst>
              <a:ext uri="{FF2B5EF4-FFF2-40B4-BE49-F238E27FC236}">
                <a16:creationId xmlns:a16="http://schemas.microsoft.com/office/drawing/2014/main" id="{B529E023-9969-4797-9FCC-2970759CA00E}"/>
              </a:ext>
            </a:extLst>
          </p:cNvPr>
          <p:cNvSpPr>
            <a:spLocks noGrp="1" noChangeArrowheads="1"/>
          </p:cNvSpPr>
          <p:nvPr>
            <p:ph type="title"/>
          </p:nvPr>
        </p:nvSpPr>
        <p:spPr/>
        <p:txBody>
          <a:bodyPr/>
          <a:lstStyle/>
          <a:p>
            <a:r>
              <a:rPr lang="en-US" dirty="0"/>
              <a:t>Written Security Plans (HM-232)</a:t>
            </a:r>
          </a:p>
        </p:txBody>
      </p:sp>
      <p:sp>
        <p:nvSpPr>
          <p:cNvPr id="134146" name="Rectangle 1027">
            <a:extLst>
              <a:ext uri="{FF2B5EF4-FFF2-40B4-BE49-F238E27FC236}">
                <a16:creationId xmlns:a16="http://schemas.microsoft.com/office/drawing/2014/main" id="{63573690-C738-4124-99E3-2ED5A7FF1434}"/>
              </a:ext>
            </a:extLst>
          </p:cNvPr>
          <p:cNvSpPr>
            <a:spLocks noGrp="1" noChangeArrowheads="1"/>
          </p:cNvSpPr>
          <p:nvPr>
            <p:ph idx="4294967295"/>
          </p:nvPr>
        </p:nvSpPr>
        <p:spPr>
          <a:xfrm>
            <a:off x="-1" y="967112"/>
            <a:ext cx="10274531" cy="5486400"/>
          </a:xfrm>
        </p:spPr>
        <p:txBody>
          <a:bodyPr>
            <a:noAutofit/>
          </a:bodyPr>
          <a:lstStyle/>
          <a:p>
            <a:pPr marL="64008" indent="0">
              <a:lnSpc>
                <a:spcPct val="110000"/>
              </a:lnSpc>
              <a:spcBef>
                <a:spcPct val="60000"/>
              </a:spcBef>
              <a:spcAft>
                <a:spcPts val="0"/>
              </a:spcAft>
              <a:buClr>
                <a:schemeClr val="accent6"/>
              </a:buClr>
              <a:buNone/>
              <a:defRPr/>
            </a:pPr>
            <a:r>
              <a:rPr lang="en-US" sz="2000" dirty="0"/>
              <a:t>You must develop and implement a security plan if you offer for transportation or transport the following types or quantities of hazmat</a:t>
            </a:r>
            <a:r>
              <a:rPr lang="en-US" altLang="en-US" sz="2000" dirty="0"/>
              <a:t>:</a:t>
            </a:r>
          </a:p>
          <a:p>
            <a:pPr marL="822960" lvl="1">
              <a:lnSpc>
                <a:spcPct val="110000"/>
              </a:lnSpc>
              <a:spcBef>
                <a:spcPts val="400"/>
              </a:spcBef>
              <a:spcAft>
                <a:spcPts val="400"/>
              </a:spcAft>
              <a:buClr>
                <a:schemeClr val="accent6"/>
              </a:buClr>
              <a:buFont typeface="Wingdings" panose="05000000000000000000" pitchFamily="2" charset="2"/>
              <a:buChar char="§"/>
              <a:defRPr/>
            </a:pPr>
            <a:r>
              <a:rPr lang="en-US" altLang="en-US" sz="2000" dirty="0">
                <a:cs typeface="Times New Roman" pitchFamily="18" charset="0"/>
              </a:rPr>
              <a:t>Any Quantity of 1.1, 1.2 and 1.3 Explosives</a:t>
            </a:r>
          </a:p>
          <a:p>
            <a:pPr marL="822960" lvl="1">
              <a:lnSpc>
                <a:spcPct val="110000"/>
              </a:lnSpc>
              <a:spcBef>
                <a:spcPts val="400"/>
              </a:spcBef>
              <a:spcAft>
                <a:spcPts val="400"/>
              </a:spcAft>
              <a:buClr>
                <a:schemeClr val="accent6"/>
              </a:buClr>
              <a:buFont typeface="Wingdings" panose="05000000000000000000" pitchFamily="2" charset="2"/>
              <a:buChar char="§"/>
              <a:defRPr/>
            </a:pPr>
            <a:r>
              <a:rPr lang="en-US" altLang="en-US" sz="2000" dirty="0">
                <a:cs typeface="Times New Roman" pitchFamily="18" charset="0"/>
              </a:rPr>
              <a:t>A Quantity of a 1.4, 1.5 or 1.6 material requiring placarding in accordance with Subpart F of this part</a:t>
            </a:r>
          </a:p>
          <a:p>
            <a:pPr marL="822960" lvl="1">
              <a:lnSpc>
                <a:spcPct val="110000"/>
              </a:lnSpc>
              <a:spcBef>
                <a:spcPts val="400"/>
              </a:spcBef>
              <a:spcAft>
                <a:spcPts val="400"/>
              </a:spcAft>
              <a:buClr>
                <a:schemeClr val="accent6"/>
              </a:buClr>
              <a:buFont typeface="Wingdings" panose="05000000000000000000" pitchFamily="2" charset="2"/>
              <a:buChar char="§"/>
              <a:defRPr/>
            </a:pPr>
            <a:r>
              <a:rPr lang="en-US" altLang="en-US" sz="2000" dirty="0">
                <a:cs typeface="Times New Roman" pitchFamily="18" charset="0"/>
              </a:rPr>
              <a:t>A large bulk quantity of Division 2.1 material</a:t>
            </a:r>
          </a:p>
          <a:p>
            <a:pPr marL="822960" lvl="1">
              <a:lnSpc>
                <a:spcPct val="110000"/>
              </a:lnSpc>
              <a:spcBef>
                <a:spcPts val="400"/>
              </a:spcBef>
              <a:spcAft>
                <a:spcPts val="400"/>
              </a:spcAft>
              <a:buClr>
                <a:schemeClr val="accent6"/>
              </a:buClr>
              <a:buFont typeface="Wingdings" panose="05000000000000000000" pitchFamily="2" charset="2"/>
              <a:buChar char="§"/>
              <a:defRPr/>
            </a:pPr>
            <a:r>
              <a:rPr lang="en-US" altLang="en-US" sz="2000" dirty="0"/>
              <a:t>A large bulk quantity of Division 2.2  material with a subsidiary hazard of 5.1</a:t>
            </a:r>
            <a:endParaRPr lang="en-US" altLang="en-US" sz="2000" dirty="0">
              <a:cs typeface="Times New Roman" pitchFamily="18" charset="0"/>
            </a:endParaRPr>
          </a:p>
          <a:p>
            <a:pPr marL="822960" lvl="1">
              <a:lnSpc>
                <a:spcPct val="110000"/>
              </a:lnSpc>
              <a:spcBef>
                <a:spcPts val="400"/>
              </a:spcBef>
              <a:spcAft>
                <a:spcPts val="400"/>
              </a:spcAft>
              <a:buClr>
                <a:schemeClr val="accent6"/>
              </a:buClr>
              <a:buFont typeface="Wingdings" panose="05000000000000000000" pitchFamily="2" charset="2"/>
              <a:buChar char="§"/>
              <a:defRPr/>
            </a:pPr>
            <a:r>
              <a:rPr lang="en-US" altLang="en-US" sz="2000" dirty="0"/>
              <a:t>Any quantity of a poisonous by inhalation, as defined in §171.8 of this subchapter</a:t>
            </a:r>
          </a:p>
          <a:p>
            <a:pPr marL="822960" lvl="1">
              <a:lnSpc>
                <a:spcPct val="110000"/>
              </a:lnSpc>
              <a:spcBef>
                <a:spcPts val="400"/>
              </a:spcBef>
              <a:spcAft>
                <a:spcPts val="400"/>
              </a:spcAft>
              <a:buClr>
                <a:schemeClr val="accent6"/>
              </a:buClr>
              <a:buFont typeface="Wingdings" panose="05000000000000000000" pitchFamily="2" charset="2"/>
              <a:buChar char="§"/>
              <a:defRPr/>
            </a:pPr>
            <a:r>
              <a:rPr lang="en-US" altLang="en-US" sz="2000" dirty="0"/>
              <a:t>A large bulk quantity of Class 3 material in Packing Group I or II</a:t>
            </a:r>
          </a:p>
          <a:p>
            <a:pPr marL="822960" lvl="1">
              <a:lnSpc>
                <a:spcPct val="110000"/>
              </a:lnSpc>
              <a:spcBef>
                <a:spcPts val="400"/>
              </a:spcBef>
              <a:spcAft>
                <a:spcPts val="400"/>
              </a:spcAft>
              <a:buClr>
                <a:schemeClr val="accent6"/>
              </a:buClr>
              <a:buFont typeface="Wingdings" panose="05000000000000000000" pitchFamily="2" charset="2"/>
              <a:buChar char="§"/>
              <a:defRPr/>
            </a:pPr>
            <a:r>
              <a:rPr lang="en-US" altLang="en-US" sz="2000" dirty="0">
                <a:cs typeface="Times New Roman" pitchFamily="18" charset="0"/>
              </a:rPr>
              <a:t>A quantity of </a:t>
            </a:r>
            <a:r>
              <a:rPr lang="en-US" altLang="en-US" sz="2000" dirty="0"/>
              <a:t>desensitized explosives meeting the definition of Division</a:t>
            </a:r>
            <a:r>
              <a:rPr lang="en-US" altLang="en-US" sz="2000" dirty="0">
                <a:cs typeface="Times New Roman" pitchFamily="18" charset="0"/>
              </a:rPr>
              <a:t> 4.1 or Class 3 material requiring placarding in accordance with Subpart F of this part</a:t>
            </a:r>
          </a:p>
          <a:p>
            <a:pPr marL="822960" lvl="1">
              <a:lnSpc>
                <a:spcPct val="110000"/>
              </a:lnSpc>
              <a:spcBef>
                <a:spcPts val="400"/>
              </a:spcBef>
              <a:spcAft>
                <a:spcPts val="400"/>
              </a:spcAft>
              <a:buClr>
                <a:schemeClr val="accent6"/>
              </a:buClr>
              <a:buFont typeface="Wingdings" panose="05000000000000000000" pitchFamily="2" charset="2"/>
              <a:buChar char="§"/>
              <a:defRPr/>
            </a:pPr>
            <a:r>
              <a:rPr lang="en-US" altLang="en-US" sz="2000" dirty="0"/>
              <a:t>A large bulk quantity of a Division 4.2 in Packing Group I and II</a:t>
            </a:r>
            <a:endParaRPr lang="en-US" altLang="en-US" sz="2000" dirty="0">
              <a:cs typeface="Times New Roman" pitchFamily="18" charset="0"/>
            </a:endParaRPr>
          </a:p>
          <a:p>
            <a:pPr marL="822960" lvl="1">
              <a:lnSpc>
                <a:spcPct val="110000"/>
              </a:lnSpc>
              <a:spcBef>
                <a:spcPts val="400"/>
              </a:spcBef>
              <a:spcAft>
                <a:spcPts val="400"/>
              </a:spcAft>
              <a:buClr>
                <a:schemeClr val="accent6"/>
              </a:buClr>
              <a:buFont typeface="Wingdings" panose="05000000000000000000" pitchFamily="2" charset="2"/>
              <a:buChar char="§"/>
              <a:defRPr/>
            </a:pPr>
            <a:r>
              <a:rPr lang="en-US" altLang="en-US" sz="2000" dirty="0">
                <a:cs typeface="Times New Roman" pitchFamily="18" charset="0"/>
              </a:rPr>
              <a:t>Any quantity of Division 4.3 materials requiring placarding in accordance with Subpart F of this part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2E84A2-8B6B-4553-A5A0-C8192F67B32E}"/>
              </a:ext>
            </a:extLst>
          </p:cNvPr>
          <p:cNvSpPr>
            <a:spLocks noGrp="1"/>
          </p:cNvSpPr>
          <p:nvPr>
            <p:ph type="title"/>
          </p:nvPr>
        </p:nvSpPr>
        <p:spPr/>
        <p:txBody>
          <a:bodyPr/>
          <a:lstStyle/>
          <a:p>
            <a:r>
              <a:rPr lang="en-US" dirty="0"/>
              <a:t>Written Security Plans (HM-232)</a:t>
            </a:r>
          </a:p>
        </p:txBody>
      </p:sp>
      <p:sp>
        <p:nvSpPr>
          <p:cNvPr id="135170" name="Content Placeholder 1">
            <a:extLst>
              <a:ext uri="{FF2B5EF4-FFF2-40B4-BE49-F238E27FC236}">
                <a16:creationId xmlns:a16="http://schemas.microsoft.com/office/drawing/2014/main" id="{F8288E6E-466B-4993-A123-2AE1DCC17CCF}"/>
              </a:ext>
            </a:extLst>
          </p:cNvPr>
          <p:cNvSpPr>
            <a:spLocks noGrp="1"/>
          </p:cNvSpPr>
          <p:nvPr>
            <p:ph idx="4294967295"/>
          </p:nvPr>
        </p:nvSpPr>
        <p:spPr>
          <a:xfrm>
            <a:off x="0" y="1151946"/>
            <a:ext cx="10124902" cy="5257800"/>
          </a:xfrm>
        </p:spPr>
        <p:txBody>
          <a:bodyPr>
            <a:normAutofit lnSpcReduction="10000"/>
          </a:bodyPr>
          <a:lstStyle/>
          <a:p>
            <a:pPr marL="64008" indent="0">
              <a:lnSpc>
                <a:spcPct val="110000"/>
              </a:lnSpc>
              <a:spcBef>
                <a:spcPct val="60000"/>
              </a:spcBef>
              <a:spcAft>
                <a:spcPts val="0"/>
              </a:spcAft>
              <a:buClr>
                <a:schemeClr val="accent6"/>
              </a:buClr>
              <a:buNone/>
              <a:defRPr/>
            </a:pPr>
            <a:r>
              <a:rPr lang="en-US" dirty="0"/>
              <a:t>You must develop and implement a security plan if you offer for transportation or transport the following types or quantities of hazmat</a:t>
            </a:r>
            <a:r>
              <a:rPr lang="en-US" altLang="en-US" dirty="0"/>
              <a:t>:</a:t>
            </a:r>
          </a:p>
          <a:p>
            <a:pPr marL="802710" lvl="1" indent="-285750">
              <a:lnSpc>
                <a:spcPct val="110000"/>
              </a:lnSpc>
              <a:spcBef>
                <a:spcPts val="400"/>
              </a:spcBef>
              <a:spcAft>
                <a:spcPts val="400"/>
              </a:spcAft>
              <a:buClr>
                <a:schemeClr val="accent6"/>
              </a:buClr>
              <a:buFont typeface="Wingdings" panose="05000000000000000000" pitchFamily="2" charset="2"/>
              <a:buChar char="§"/>
              <a:defRPr/>
            </a:pPr>
            <a:r>
              <a:rPr lang="en-US" altLang="en-US" sz="1800" dirty="0"/>
              <a:t>A large bulk quantity of a Division 5.1 material in Packing Group I and II; perchlorates or ammonium nitrate, ammonium nitrate fertilizers or ammonium nitrate emulsions, suspensions or gels</a:t>
            </a:r>
          </a:p>
          <a:p>
            <a:pPr marL="802710" lvl="1" indent="-285750">
              <a:lnSpc>
                <a:spcPct val="110000"/>
              </a:lnSpc>
              <a:spcBef>
                <a:spcPts val="400"/>
              </a:spcBef>
              <a:spcAft>
                <a:spcPts val="400"/>
              </a:spcAft>
              <a:buClr>
                <a:schemeClr val="accent6"/>
              </a:buClr>
              <a:buFont typeface="Wingdings" panose="05000000000000000000" pitchFamily="2" charset="2"/>
              <a:buChar char="§"/>
              <a:defRPr/>
            </a:pPr>
            <a:r>
              <a:rPr lang="en-US" altLang="en-US" sz="1800" dirty="0"/>
              <a:t>Any quantity of Division 5.2 Organic peroxide, Type B, liquid or solid, temperature controlled</a:t>
            </a:r>
          </a:p>
          <a:p>
            <a:pPr marL="802710" lvl="1" indent="-285750">
              <a:lnSpc>
                <a:spcPct val="110000"/>
              </a:lnSpc>
              <a:spcBef>
                <a:spcPts val="400"/>
              </a:spcBef>
              <a:spcAft>
                <a:spcPts val="400"/>
              </a:spcAft>
              <a:buClr>
                <a:schemeClr val="accent6"/>
              </a:buClr>
              <a:buFont typeface="Wingdings" panose="05000000000000000000" pitchFamily="2" charset="2"/>
              <a:buChar char="§"/>
              <a:defRPr/>
            </a:pPr>
            <a:r>
              <a:rPr lang="en-US" altLang="en-US" sz="1800" dirty="0"/>
              <a:t>A large bulk quantity of Division 6.1 material (for a material poisonous by inhalation see the items above that mentions poison by inhalation materials)</a:t>
            </a:r>
            <a:endParaRPr lang="en-US" altLang="en-US" sz="1800" dirty="0">
              <a:cs typeface="Times New Roman" pitchFamily="18" charset="0"/>
            </a:endParaRPr>
          </a:p>
          <a:p>
            <a:pPr marL="802710" lvl="1" indent="-285750">
              <a:lnSpc>
                <a:spcPct val="110000"/>
              </a:lnSpc>
              <a:spcBef>
                <a:spcPts val="400"/>
              </a:spcBef>
              <a:spcAft>
                <a:spcPts val="400"/>
              </a:spcAft>
              <a:buClr>
                <a:schemeClr val="accent6"/>
              </a:buClr>
              <a:buFont typeface="Wingdings" panose="05000000000000000000" pitchFamily="2" charset="2"/>
              <a:buChar char="§"/>
              <a:defRPr/>
            </a:pPr>
            <a:r>
              <a:rPr lang="en-US" altLang="en-US" sz="1800" dirty="0"/>
              <a:t>A select agent or toxin regulated by the Centers for Disease Control and Prevention under 42 CFR part 73 or the USDA under 9 CFR part 121</a:t>
            </a:r>
          </a:p>
          <a:p>
            <a:pPr marL="802710" lvl="1" indent="-285750">
              <a:lnSpc>
                <a:spcPct val="110000"/>
              </a:lnSpc>
              <a:spcBef>
                <a:spcPts val="400"/>
              </a:spcBef>
              <a:spcAft>
                <a:spcPts val="400"/>
              </a:spcAft>
              <a:buClr>
                <a:schemeClr val="accent6"/>
              </a:buClr>
              <a:buFont typeface="Wingdings" panose="05000000000000000000" pitchFamily="2" charset="2"/>
              <a:buChar char="§"/>
              <a:defRPr/>
            </a:pPr>
            <a:r>
              <a:rPr lang="en-US" altLang="en-US" sz="1800" dirty="0"/>
              <a:t>A quantity of uranium hexafluoride requiring placarding under §172.505(b)</a:t>
            </a:r>
          </a:p>
          <a:p>
            <a:pPr marL="802710" lvl="1" indent="-285750">
              <a:lnSpc>
                <a:spcPct val="110000"/>
              </a:lnSpc>
              <a:spcBef>
                <a:spcPts val="400"/>
              </a:spcBef>
              <a:spcAft>
                <a:spcPts val="400"/>
              </a:spcAft>
              <a:buClr>
                <a:schemeClr val="accent6"/>
              </a:buClr>
              <a:buFont typeface="Wingdings" panose="05000000000000000000" pitchFamily="2" charset="2"/>
              <a:buChar char="§"/>
              <a:defRPr/>
            </a:pPr>
            <a:r>
              <a:rPr lang="en-US" altLang="en-US" sz="1800" dirty="0"/>
              <a:t>International Atomic Energy Agency Code of Conduct Category 1 and 2 materials including Highway Route Controlled quantities as defined in 49 CFR 173.403 or known radionuclides in forms listed as PAM-QC by the Nuclear Regulatory Commission</a:t>
            </a:r>
          </a:p>
          <a:p>
            <a:pPr marL="802710" lvl="1" indent="-285750">
              <a:lnSpc>
                <a:spcPct val="110000"/>
              </a:lnSpc>
              <a:spcBef>
                <a:spcPts val="400"/>
              </a:spcBef>
              <a:spcAft>
                <a:spcPts val="400"/>
              </a:spcAft>
              <a:buClr>
                <a:schemeClr val="accent6"/>
              </a:buClr>
              <a:buFont typeface="Wingdings" panose="05000000000000000000" pitchFamily="2" charset="2"/>
              <a:buChar char="§"/>
              <a:defRPr/>
            </a:pPr>
            <a:r>
              <a:rPr lang="en-US" altLang="en-US" sz="1800" dirty="0"/>
              <a:t>A large bulk quantity of Class 8 material meeting the criteria for Packing Group 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BCEFA5-773C-4E0B-A36E-0408E14413FD}"/>
              </a:ext>
            </a:extLst>
          </p:cNvPr>
          <p:cNvSpPr>
            <a:spLocks noGrp="1"/>
          </p:cNvSpPr>
          <p:nvPr>
            <p:ph type="title"/>
          </p:nvPr>
        </p:nvSpPr>
        <p:spPr>
          <a:xfrm>
            <a:off x="983340" y="365126"/>
            <a:ext cx="8963300" cy="601986"/>
          </a:xfrm>
        </p:spPr>
        <p:txBody>
          <a:bodyPr/>
          <a:lstStyle/>
          <a:p>
            <a:r>
              <a:rPr lang="en-US" sz="2600" dirty="0"/>
              <a:t>Definition of a Large Bulk Quantity</a:t>
            </a:r>
          </a:p>
        </p:txBody>
      </p:sp>
      <p:sp>
        <p:nvSpPr>
          <p:cNvPr id="140291" name="Content Placeholder 1">
            <a:extLst>
              <a:ext uri="{FF2B5EF4-FFF2-40B4-BE49-F238E27FC236}">
                <a16:creationId xmlns:a16="http://schemas.microsoft.com/office/drawing/2014/main" id="{4E1E4018-DBEA-44E8-9699-286AD74D9D30}"/>
              </a:ext>
            </a:extLst>
          </p:cNvPr>
          <p:cNvSpPr>
            <a:spLocks noGrp="1"/>
          </p:cNvSpPr>
          <p:nvPr>
            <p:ph idx="4294967295"/>
          </p:nvPr>
        </p:nvSpPr>
        <p:spPr>
          <a:xfrm>
            <a:off x="833120" y="1659255"/>
            <a:ext cx="8229600" cy="4572000"/>
          </a:xfrm>
        </p:spPr>
        <p:txBody>
          <a:bodyPr/>
          <a:lstStyle/>
          <a:p>
            <a:pPr algn="just" eaLnBrk="1" hangingPunct="1">
              <a:buClr>
                <a:schemeClr val="accent6"/>
              </a:buClr>
            </a:pPr>
            <a:r>
              <a:rPr lang="en-US" altLang="en-US" sz="2800" dirty="0"/>
              <a:t>A quantity greater than 3,000 kg (6,614 lbs) for solids or 3,000 liters (793 gallons) for liquids and gases in a single packaging such as a cargo tank motor vehicle, portable tank, tank car or other bulk container.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Box 3">
            <a:extLst>
              <a:ext uri="{FF2B5EF4-FFF2-40B4-BE49-F238E27FC236}">
                <a16:creationId xmlns:a16="http://schemas.microsoft.com/office/drawing/2014/main" id="{F6FC0555-437D-4579-9608-2A2D207F9A1F}"/>
              </a:ext>
            </a:extLst>
          </p:cNvPr>
          <p:cNvSpPr txBox="1">
            <a:spLocks noChangeArrowheads="1"/>
          </p:cNvSpPr>
          <p:nvPr/>
        </p:nvSpPr>
        <p:spPr bwMode="auto">
          <a:xfrm>
            <a:off x="176981" y="2138680"/>
            <a:ext cx="7836309"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5000" dirty="0">
                <a:solidFill>
                  <a:schemeClr val="tx1">
                    <a:lumMod val="65000"/>
                    <a:lumOff val="35000"/>
                  </a:schemeClr>
                </a:solidFill>
                <a:cs typeface="Arial" panose="020B0604020202020204" pitchFamily="34" charset="0"/>
              </a:rPr>
              <a:t>TEST</a:t>
            </a:r>
          </a:p>
          <a:p>
            <a:pPr algn="ctr" eaLnBrk="1" hangingPunct="1"/>
            <a:r>
              <a:rPr lang="en-US" altLang="en-US" sz="1800" dirty="0">
                <a:solidFill>
                  <a:schemeClr val="tx1">
                    <a:lumMod val="65000"/>
                    <a:lumOff val="35000"/>
                  </a:schemeClr>
                </a:solidFill>
                <a:cs typeface="Arial" panose="020B0604020202020204" pitchFamily="34" charset="0"/>
              </a:rPr>
              <a:t>Don’t forget to send tests to</a:t>
            </a:r>
          </a:p>
          <a:p>
            <a:pPr algn="ctr" eaLnBrk="1" hangingPunct="1"/>
            <a:endParaRPr lang="en-US" altLang="en-US" sz="1800" dirty="0">
              <a:solidFill>
                <a:schemeClr val="tx1">
                  <a:lumMod val="65000"/>
                  <a:lumOff val="35000"/>
                </a:schemeClr>
              </a:solidFill>
              <a:cs typeface="Arial" panose="020B0604020202020204" pitchFamily="34" charset="0"/>
            </a:endParaRPr>
          </a:p>
        </p:txBody>
      </p:sp>
      <p:sp>
        <p:nvSpPr>
          <p:cNvPr id="4" name="Picture Placeholder 3">
            <a:extLst>
              <a:ext uri="{FF2B5EF4-FFF2-40B4-BE49-F238E27FC236}">
                <a16:creationId xmlns:a16="http://schemas.microsoft.com/office/drawing/2014/main" id="{0EF27C04-A938-4D3A-912D-C12F5097D4AD}"/>
              </a:ext>
            </a:extLst>
          </p:cNvPr>
          <p:cNvSpPr>
            <a:spLocks noGrp="1"/>
          </p:cNvSpPr>
          <p:nvPr>
            <p:ph type="pic" idx="1"/>
          </p:nvPr>
        </p:nvSpPr>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56C2F4-D47E-4246-974A-918EDF17C386}"/>
              </a:ext>
            </a:extLst>
          </p:cNvPr>
          <p:cNvSpPr>
            <a:spLocks noGrp="1"/>
          </p:cNvSpPr>
          <p:nvPr>
            <p:ph type="title"/>
          </p:nvPr>
        </p:nvSpPr>
        <p:spPr/>
        <p:txBody>
          <a:bodyPr/>
          <a:lstStyle/>
          <a:p>
            <a:r>
              <a:rPr lang="en-US" dirty="0"/>
              <a:t>Hazmat Terminology</a:t>
            </a:r>
          </a:p>
        </p:txBody>
      </p:sp>
      <p:sp>
        <p:nvSpPr>
          <p:cNvPr id="24579" name="Content Placeholder 1">
            <a:extLst>
              <a:ext uri="{FF2B5EF4-FFF2-40B4-BE49-F238E27FC236}">
                <a16:creationId xmlns:a16="http://schemas.microsoft.com/office/drawing/2014/main" id="{3A745BC1-338B-46B1-90F4-3CD58540C2E8}"/>
              </a:ext>
            </a:extLst>
          </p:cNvPr>
          <p:cNvSpPr>
            <a:spLocks noGrp="1"/>
          </p:cNvSpPr>
          <p:nvPr>
            <p:ph sz="half" idx="4294967295"/>
          </p:nvPr>
        </p:nvSpPr>
        <p:spPr>
          <a:xfrm>
            <a:off x="0" y="1195388"/>
            <a:ext cx="9299575" cy="5067300"/>
          </a:xfrm>
          <a:prstGeom prst="rect">
            <a:avLst/>
          </a:prstGeom>
        </p:spPr>
        <p:txBody>
          <a:bodyPr/>
          <a:lstStyle/>
          <a:p>
            <a:pPr eaLnBrk="1" hangingPunct="1">
              <a:buClr>
                <a:schemeClr val="accent6"/>
              </a:buClr>
            </a:pPr>
            <a:r>
              <a:rPr lang="en-US" altLang="en-US" sz="2400" dirty="0"/>
              <a:t>Intermediate Bulk Container (IBC)</a:t>
            </a:r>
          </a:p>
          <a:p>
            <a:pPr lvl="1" algn="just" eaLnBrk="1" hangingPunct="1">
              <a:buClr>
                <a:schemeClr val="accent6"/>
              </a:buClr>
            </a:pPr>
            <a:r>
              <a:rPr lang="en-US" altLang="en-US" sz="2400" dirty="0"/>
              <a:t>Rigid or flexible portable packaging, other than a cylinder or portable tank, which is pallet mounted and designed for mechanical handling. </a:t>
            </a:r>
          </a:p>
          <a:p>
            <a:pPr lvl="1" algn="just">
              <a:buClr>
                <a:schemeClr val="accent6"/>
              </a:buClr>
            </a:pPr>
            <a:r>
              <a:rPr lang="en-US" sz="2400" dirty="0"/>
              <a:t>According to the U.S. CFR, intermediate bulk containers have an allowable volume range greater than 119 gallons (450 liters) and up to 793 gallons (3000 liters) while maintaining UN/DOT shipping approval.</a:t>
            </a:r>
            <a:endParaRPr lang="en-US" altLang="en-US" sz="2400" dirty="0"/>
          </a:p>
        </p:txBody>
      </p:sp>
      <p:sp>
        <p:nvSpPr>
          <p:cNvPr id="24580" name="AutoShape 2" descr="Image result for hazmat tote">
            <a:extLst>
              <a:ext uri="{FF2B5EF4-FFF2-40B4-BE49-F238E27FC236}">
                <a16:creationId xmlns:a16="http://schemas.microsoft.com/office/drawing/2014/main" id="{D3DD1DE3-BAA9-4844-A07F-64D190826176}"/>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pic>
        <p:nvPicPr>
          <p:cNvPr id="24581" name="Picture 4" descr="Image result for hazmat tote">
            <a:extLst>
              <a:ext uri="{FF2B5EF4-FFF2-40B4-BE49-F238E27FC236}">
                <a16:creationId xmlns:a16="http://schemas.microsoft.com/office/drawing/2014/main" id="{B0D33F18-A47C-4726-8AF0-98DD2CAA6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787" y="4132649"/>
            <a:ext cx="4716629" cy="235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Hazmat Terminology</a:t>
            </a:r>
          </a:p>
        </p:txBody>
      </p:sp>
      <p:sp>
        <p:nvSpPr>
          <p:cNvPr id="3" name="Content Placeholder 2"/>
          <p:cNvSpPr>
            <a:spLocks noGrp="1"/>
          </p:cNvSpPr>
          <p:nvPr>
            <p:ph sz="half" idx="4294967295"/>
          </p:nvPr>
        </p:nvSpPr>
        <p:spPr>
          <a:xfrm>
            <a:off x="0" y="1436688"/>
            <a:ext cx="8751888" cy="5067300"/>
          </a:xfrm>
          <a:prstGeom prst="rect">
            <a:avLst/>
          </a:prstGeom>
        </p:spPr>
        <p:txBody>
          <a:bodyPr>
            <a:normAutofit/>
          </a:bodyPr>
          <a:lstStyle/>
          <a:p>
            <a:pPr algn="just">
              <a:buClr>
                <a:schemeClr val="accent6"/>
              </a:buClr>
            </a:pPr>
            <a:r>
              <a:rPr lang="en-US" altLang="en-US" sz="2400" dirty="0"/>
              <a:t>Portable Tank</a:t>
            </a:r>
          </a:p>
          <a:p>
            <a:pPr lvl="1" algn="just">
              <a:buClr>
                <a:schemeClr val="accent6"/>
              </a:buClr>
            </a:pPr>
            <a:r>
              <a:rPr lang="en-US" altLang="en-US" sz="2400" dirty="0"/>
              <a:t>A bulk packaging designed primarily to be loaded onto, or on, or temporarily attached to a transport vehicle or ship and equipped with skids, mountings or accessories to facilitate handling of the tank by mechanical means</a:t>
            </a:r>
          </a:p>
        </p:txBody>
      </p:sp>
      <p:pic>
        <p:nvPicPr>
          <p:cNvPr id="4" name="Picture 3"/>
          <p:cNvPicPr>
            <a:picLocks noChangeAspect="1"/>
          </p:cNvPicPr>
          <p:nvPr/>
        </p:nvPicPr>
        <p:blipFill>
          <a:blip r:embed="rId2"/>
          <a:stretch>
            <a:fillRect/>
          </a:stretch>
        </p:blipFill>
        <p:spPr>
          <a:xfrm>
            <a:off x="4729568" y="3546865"/>
            <a:ext cx="3962743" cy="2853175"/>
          </a:xfrm>
          <a:prstGeom prst="rect">
            <a:avLst/>
          </a:prstGeom>
        </p:spPr>
      </p:pic>
    </p:spTree>
    <p:extLst>
      <p:ext uri="{BB962C8B-B14F-4D97-AF65-F5344CB8AC3E}">
        <p14:creationId xmlns:p14="http://schemas.microsoft.com/office/powerpoint/2010/main" val="2745734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026">
            <a:extLst>
              <a:ext uri="{FF2B5EF4-FFF2-40B4-BE49-F238E27FC236}">
                <a16:creationId xmlns:a16="http://schemas.microsoft.com/office/drawing/2014/main" id="{8993F40B-9104-4C0C-8A98-E261D3823F55}"/>
              </a:ext>
            </a:extLst>
          </p:cNvPr>
          <p:cNvSpPr>
            <a:spLocks noGrp="1" noChangeArrowheads="1"/>
          </p:cNvSpPr>
          <p:nvPr>
            <p:ph type="title"/>
          </p:nvPr>
        </p:nvSpPr>
        <p:spPr/>
        <p:txBody>
          <a:bodyPr/>
          <a:lstStyle/>
          <a:p>
            <a:r>
              <a:rPr lang="en-US" dirty="0"/>
              <a:t>Hazardous Material</a:t>
            </a:r>
          </a:p>
        </p:txBody>
      </p:sp>
      <p:sp>
        <p:nvSpPr>
          <p:cNvPr id="18434" name="Rectangle 1027">
            <a:extLst>
              <a:ext uri="{FF2B5EF4-FFF2-40B4-BE49-F238E27FC236}">
                <a16:creationId xmlns:a16="http://schemas.microsoft.com/office/drawing/2014/main" id="{135BAB72-A6A7-492B-A5FD-27BF9409F838}"/>
              </a:ext>
            </a:extLst>
          </p:cNvPr>
          <p:cNvSpPr>
            <a:spLocks noGrp="1" noChangeArrowheads="1"/>
          </p:cNvSpPr>
          <p:nvPr>
            <p:ph sz="half" idx="4294967295"/>
          </p:nvPr>
        </p:nvSpPr>
        <p:spPr>
          <a:xfrm>
            <a:off x="332509" y="1187305"/>
            <a:ext cx="6788150" cy="5246745"/>
          </a:xfrm>
          <a:prstGeom prst="rect">
            <a:avLst/>
          </a:prstGeom>
        </p:spPr>
        <p:txBody>
          <a:bodyPr>
            <a:noAutofit/>
          </a:bodyPr>
          <a:lstStyle/>
          <a:p>
            <a:pPr>
              <a:buClr>
                <a:schemeClr val="accent6"/>
              </a:buClr>
              <a:buFont typeface="Wingdings" panose="05000000000000000000" pitchFamily="2" charset="2"/>
              <a:buChar char="§"/>
            </a:pPr>
            <a:r>
              <a:rPr lang="en-US" altLang="en-US" sz="2800" dirty="0"/>
              <a:t>Any substance or material that can pose an unreasonable risk to health, safety, and property when transported in commerce.</a:t>
            </a:r>
          </a:p>
          <a:p>
            <a:pPr>
              <a:buClr>
                <a:schemeClr val="accent6"/>
              </a:buClr>
              <a:buFont typeface="Wingdings" panose="05000000000000000000" pitchFamily="2" charset="2"/>
              <a:buChar char="§"/>
            </a:pPr>
            <a:r>
              <a:rPr lang="en-US" altLang="en-US" sz="2800" dirty="0"/>
              <a:t>1.2 Million Hazmat Shipments Transported Daily</a:t>
            </a:r>
          </a:p>
          <a:p>
            <a:pPr>
              <a:buClr>
                <a:schemeClr val="accent6"/>
              </a:buClr>
              <a:buFont typeface="Wingdings" panose="05000000000000000000" pitchFamily="2" charset="2"/>
              <a:buChar char="§"/>
            </a:pPr>
            <a:r>
              <a:rPr lang="en-US" altLang="en-US" sz="2800" dirty="0"/>
              <a:t>1.6 Billion Hazmat Shipments Transported Annually by All Modes</a:t>
            </a:r>
          </a:p>
          <a:p>
            <a:pPr>
              <a:buClr>
                <a:schemeClr val="accent6"/>
              </a:buClr>
              <a:buFont typeface="Wingdings" panose="05000000000000000000" pitchFamily="2" charset="2"/>
              <a:buChar char="§"/>
            </a:pPr>
            <a:r>
              <a:rPr lang="en-US" altLang="en-US" sz="2800" dirty="0"/>
              <a:t>&gt;13,000 spills and leaks of hazmats per year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702" y="1436688"/>
            <a:ext cx="4000848" cy="25811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3" y="429778"/>
            <a:ext cx="7588001" cy="601986"/>
          </a:xfrm>
        </p:spPr>
        <p:txBody>
          <a:bodyPr/>
          <a:lstStyle/>
          <a:p>
            <a:r>
              <a:rPr lang="en-US" sz="2000" dirty="0"/>
              <a:t>Reconditioned vs remanufactured </a:t>
            </a:r>
            <a:r>
              <a:rPr lang="en-US" sz="1800" dirty="0"/>
              <a:t>(49 CFR 173.28)</a:t>
            </a:r>
          </a:p>
        </p:txBody>
      </p:sp>
      <p:sp>
        <p:nvSpPr>
          <p:cNvPr id="3" name="TextBox 2"/>
          <p:cNvSpPr txBox="1"/>
          <p:nvPr/>
        </p:nvSpPr>
        <p:spPr>
          <a:xfrm>
            <a:off x="350983" y="1265382"/>
            <a:ext cx="4876800" cy="4801314"/>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(c)</a:t>
            </a:r>
            <a:r>
              <a:rPr lang="en-US" dirty="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Reconditioning of non-bulk packaging.</a:t>
            </a:r>
            <a:endParaRPr lang="en-US" dirty="0">
              <a:latin typeface="Arial" panose="020B0604020202020204" pitchFamily="34" charset="0"/>
              <a:cs typeface="Arial" panose="020B0604020202020204" pitchFamily="34" charset="0"/>
            </a:endParaRPr>
          </a:p>
          <a:p>
            <a:pPr algn="just"/>
            <a:r>
              <a:rPr lang="en-US" b="1"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For the purpose of this subchapter, reconditioning of metal drums is:</a:t>
            </a:r>
          </a:p>
          <a:p>
            <a:pPr algn="just"/>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i</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Cleaning to base material of construction, with all former contents, internal and external corrosion removed, and any external coatings and labels sufficiently removed to expose any metal deterioration that adversely affects transportation safety;</a:t>
            </a:r>
          </a:p>
          <a:p>
            <a:pPr algn="just"/>
            <a:r>
              <a:rPr lang="en-US" b="1" dirty="0">
                <a:latin typeface="Arial" panose="020B0604020202020204" pitchFamily="34" charset="0"/>
                <a:cs typeface="Arial" panose="020B0604020202020204" pitchFamily="34" charset="0"/>
              </a:rPr>
              <a:t>(ii)</a:t>
            </a:r>
            <a:r>
              <a:rPr lang="en-US" dirty="0">
                <a:latin typeface="Arial" panose="020B0604020202020204" pitchFamily="34" charset="0"/>
                <a:cs typeface="Arial" panose="020B0604020202020204" pitchFamily="34" charset="0"/>
              </a:rPr>
              <a:t> Restoring to original shape and contour, with chines (if any) straightened and sealed, and all non-integral gaskets replaced: and</a:t>
            </a:r>
          </a:p>
          <a:p>
            <a:pPr algn="just"/>
            <a:r>
              <a:rPr lang="en-US" b="1" dirty="0">
                <a:latin typeface="Arial" panose="020B0604020202020204" pitchFamily="34" charset="0"/>
                <a:cs typeface="Arial" panose="020B0604020202020204" pitchFamily="34" charset="0"/>
              </a:rPr>
              <a:t>(iii)</a:t>
            </a:r>
            <a:r>
              <a:rPr lang="en-US" dirty="0">
                <a:latin typeface="Arial" panose="020B0604020202020204" pitchFamily="34" charset="0"/>
                <a:cs typeface="Arial" panose="020B0604020202020204" pitchFamily="34" charset="0"/>
              </a:rPr>
              <a:t> Inspecting after cleaning but before painting, Packagings that have visible pitting, significant reduction in material thickness, metal fatigue, damaged threads or closures, or other significant defects, must be rejected.</a:t>
            </a:r>
          </a:p>
        </p:txBody>
      </p:sp>
      <p:sp>
        <p:nvSpPr>
          <p:cNvPr id="4" name="TextBox 3"/>
          <p:cNvSpPr txBox="1"/>
          <p:nvPr/>
        </p:nvSpPr>
        <p:spPr>
          <a:xfrm>
            <a:off x="5458691" y="1265382"/>
            <a:ext cx="5347854" cy="4247317"/>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Remanufacture of non-bulk packagings.</a:t>
            </a:r>
            <a:r>
              <a:rPr lang="en-US" dirty="0">
                <a:latin typeface="Arial" panose="020B0604020202020204" pitchFamily="34" charset="0"/>
                <a:cs typeface="Arial" panose="020B0604020202020204" pitchFamily="34" charset="0"/>
              </a:rPr>
              <a:t> For the purpose of this subchapter, remanufacture is the conversion of a non-specification, non-bulk packaging to a DOT specification or U.N. standard, the conversion of a packaging meeting one specification or standard to another specification or standard (for example, conversion of 1A1 non-removable head drums to 1A2 removable head drums) or the replacement of integral structural packaging components (such as non-removable heads on drums). A person who remanufactures a non-bulk packaging to conform to a specification or standard in part 178 of this subchapter is subject to the requirements of part 178 of this subchapter as a manufacturer.</a:t>
            </a:r>
          </a:p>
        </p:txBody>
      </p:sp>
    </p:spTree>
    <p:extLst>
      <p:ext uri="{BB962C8B-B14F-4D97-AF65-F5344CB8AC3E}">
        <p14:creationId xmlns:p14="http://schemas.microsoft.com/office/powerpoint/2010/main" val="4177384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026">
            <a:extLst>
              <a:ext uri="{FF2B5EF4-FFF2-40B4-BE49-F238E27FC236}">
                <a16:creationId xmlns:a16="http://schemas.microsoft.com/office/drawing/2014/main" id="{B44FDF1F-0BAD-43EB-AE24-3843783C5923}"/>
              </a:ext>
            </a:extLst>
          </p:cNvPr>
          <p:cNvSpPr>
            <a:spLocks noGrp="1" noChangeArrowheads="1"/>
          </p:cNvSpPr>
          <p:nvPr>
            <p:ph type="title"/>
          </p:nvPr>
        </p:nvSpPr>
        <p:spPr/>
        <p:txBody>
          <a:bodyPr/>
          <a:lstStyle/>
          <a:p>
            <a:r>
              <a:rPr lang="en-US" dirty="0"/>
              <a:t>Hazmat Terminology</a:t>
            </a:r>
          </a:p>
        </p:txBody>
      </p:sp>
      <p:sp>
        <p:nvSpPr>
          <p:cNvPr id="25603" name="Rectangle 1027">
            <a:extLst>
              <a:ext uri="{FF2B5EF4-FFF2-40B4-BE49-F238E27FC236}">
                <a16:creationId xmlns:a16="http://schemas.microsoft.com/office/drawing/2014/main" id="{786FAB4B-DFAA-474C-81F5-65B096B95CB3}"/>
              </a:ext>
            </a:extLst>
          </p:cNvPr>
          <p:cNvSpPr>
            <a:spLocks noGrp="1" noChangeArrowheads="1"/>
          </p:cNvSpPr>
          <p:nvPr>
            <p:ph sz="half" idx="4294967295"/>
          </p:nvPr>
        </p:nvSpPr>
        <p:spPr>
          <a:xfrm>
            <a:off x="983340" y="1681480"/>
            <a:ext cx="7620000" cy="3581400"/>
          </a:xfrm>
        </p:spPr>
        <p:txBody>
          <a:bodyPr/>
          <a:lstStyle/>
          <a:p>
            <a:pPr eaLnBrk="1" hangingPunct="1">
              <a:buClr>
                <a:schemeClr val="accent6"/>
              </a:buClr>
            </a:pPr>
            <a:r>
              <a:rPr lang="en-US" altLang="en-US" sz="2800" u="sng" dirty="0"/>
              <a:t>Exception</a:t>
            </a:r>
            <a:r>
              <a:rPr lang="en-US" altLang="en-US" sz="2800" dirty="0"/>
              <a:t> - a statement in the HMR that removes some or all of the requirements of the HMR. </a:t>
            </a:r>
          </a:p>
          <a:p>
            <a:pPr lvl="1" eaLnBrk="1" hangingPunct="1">
              <a:buClr>
                <a:schemeClr val="accent6"/>
              </a:buClr>
            </a:pPr>
            <a:r>
              <a:rPr lang="en-US" altLang="en-US" sz="2800" dirty="0"/>
              <a:t>Gives relief from HMR requirements</a:t>
            </a:r>
          </a:p>
          <a:p>
            <a:pPr lvl="1" eaLnBrk="1" hangingPunct="1">
              <a:buClr>
                <a:schemeClr val="accent6"/>
              </a:buClr>
            </a:pPr>
            <a:r>
              <a:rPr lang="en-US" altLang="en-US" sz="2800" dirty="0"/>
              <a:t>e.g., excepted from certain labeling requirements for a specific material, when packaged in smaller quantities.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026">
            <a:extLst>
              <a:ext uri="{FF2B5EF4-FFF2-40B4-BE49-F238E27FC236}">
                <a16:creationId xmlns:a16="http://schemas.microsoft.com/office/drawing/2014/main" id="{C470CF3E-DCFC-4152-8D0B-975E65B140C0}"/>
              </a:ext>
            </a:extLst>
          </p:cNvPr>
          <p:cNvSpPr>
            <a:spLocks noGrp="1" noChangeArrowheads="1"/>
          </p:cNvSpPr>
          <p:nvPr>
            <p:ph type="title"/>
          </p:nvPr>
        </p:nvSpPr>
        <p:spPr/>
        <p:txBody>
          <a:bodyPr/>
          <a:lstStyle/>
          <a:p>
            <a:r>
              <a:rPr lang="en-US" dirty="0"/>
              <a:t>Hazmat Terminology</a:t>
            </a:r>
          </a:p>
        </p:txBody>
      </p:sp>
      <p:sp>
        <p:nvSpPr>
          <p:cNvPr id="30722" name="Rectangle 1027">
            <a:extLst>
              <a:ext uri="{FF2B5EF4-FFF2-40B4-BE49-F238E27FC236}">
                <a16:creationId xmlns:a16="http://schemas.microsoft.com/office/drawing/2014/main" id="{35C218D0-E08A-42AF-A0D5-D1774938EAA9}"/>
              </a:ext>
            </a:extLst>
          </p:cNvPr>
          <p:cNvSpPr>
            <a:spLocks noGrp="1" noChangeArrowheads="1"/>
          </p:cNvSpPr>
          <p:nvPr>
            <p:ph idx="4294967295"/>
          </p:nvPr>
        </p:nvSpPr>
        <p:spPr>
          <a:xfrm>
            <a:off x="983340" y="1557655"/>
            <a:ext cx="8229600" cy="4572000"/>
          </a:xfrm>
        </p:spPr>
        <p:txBody>
          <a:bodyPr>
            <a:noAutofit/>
          </a:bodyPr>
          <a:lstStyle/>
          <a:p>
            <a:pPr marL="448056">
              <a:lnSpc>
                <a:spcPct val="90000"/>
              </a:lnSpc>
              <a:buClr>
                <a:schemeClr val="accent6"/>
              </a:buClr>
              <a:defRPr/>
            </a:pPr>
            <a:r>
              <a:rPr lang="en-US" altLang="en-US" sz="2400" dirty="0"/>
              <a:t>Two types of Exceptions:</a:t>
            </a:r>
          </a:p>
          <a:p>
            <a:pPr marL="822960" lvl="1">
              <a:lnSpc>
                <a:spcPct val="90000"/>
              </a:lnSpc>
              <a:buClr>
                <a:schemeClr val="accent6"/>
              </a:buClr>
              <a:defRPr/>
            </a:pPr>
            <a:r>
              <a:rPr lang="en-US" altLang="en-US" sz="2400" u="sng" dirty="0"/>
              <a:t>Limited Quantity</a:t>
            </a:r>
          </a:p>
          <a:p>
            <a:pPr marL="1106424" lvl="2" indent="-306000">
              <a:lnSpc>
                <a:spcPct val="90000"/>
              </a:lnSpc>
              <a:buClr>
                <a:schemeClr val="accent6"/>
              </a:buClr>
              <a:defRPr/>
            </a:pPr>
            <a:r>
              <a:rPr lang="en-US" altLang="en-US" sz="2400" dirty="0"/>
              <a:t>Applies to combination packages (inner and outer)</a:t>
            </a:r>
          </a:p>
          <a:p>
            <a:pPr marL="1106424" lvl="2" indent="-306000">
              <a:lnSpc>
                <a:spcPct val="90000"/>
              </a:lnSpc>
              <a:buClr>
                <a:schemeClr val="accent6"/>
              </a:buClr>
              <a:defRPr/>
            </a:pPr>
            <a:r>
              <a:rPr lang="en-US" altLang="en-US" sz="2400" dirty="0"/>
              <a:t>Limits the quantity of material in the inner package and limit the total weight of the entire package, will except the material from some regulations.</a:t>
            </a:r>
          </a:p>
          <a:p>
            <a:pPr marL="822960" lvl="1">
              <a:lnSpc>
                <a:spcPct val="90000"/>
              </a:lnSpc>
              <a:buClr>
                <a:schemeClr val="accent6"/>
              </a:buClr>
              <a:defRPr/>
            </a:pPr>
            <a:r>
              <a:rPr lang="en-US" altLang="en-US" sz="2400" u="sng" dirty="0"/>
              <a:t>Consumer Commodity</a:t>
            </a:r>
          </a:p>
          <a:p>
            <a:pPr marL="1106424" lvl="2" indent="-306000">
              <a:lnSpc>
                <a:spcPct val="90000"/>
              </a:lnSpc>
              <a:buClr>
                <a:schemeClr val="accent6"/>
              </a:buClr>
              <a:defRPr/>
            </a:pPr>
            <a:r>
              <a:rPr lang="en-US" altLang="en-US" sz="2400" dirty="0"/>
              <a:t>A limited quantity of hazmat that is prepared and packaged for retail sale. </a:t>
            </a:r>
          </a:p>
          <a:p>
            <a:pPr marL="1106424" lvl="2" indent="-306000">
              <a:lnSpc>
                <a:spcPct val="90000"/>
              </a:lnSpc>
              <a:buClr>
                <a:schemeClr val="accent6"/>
              </a:buClr>
              <a:defRPr/>
            </a:pPr>
            <a:r>
              <a:rPr lang="en-US" altLang="en-US" sz="2400" dirty="0"/>
              <a:t>Excepted from most of the requirements in the HMR. </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9062746" y="554782"/>
            <a:ext cx="1866900" cy="1866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26">
            <a:extLst>
              <a:ext uri="{FF2B5EF4-FFF2-40B4-BE49-F238E27FC236}">
                <a16:creationId xmlns:a16="http://schemas.microsoft.com/office/drawing/2014/main" id="{E8360191-6D72-4B1A-9957-FA156E34DC04}"/>
              </a:ext>
            </a:extLst>
          </p:cNvPr>
          <p:cNvSpPr>
            <a:spLocks noGrp="1" noChangeArrowheads="1"/>
          </p:cNvSpPr>
          <p:nvPr>
            <p:ph type="title"/>
          </p:nvPr>
        </p:nvSpPr>
        <p:spPr/>
        <p:txBody>
          <a:bodyPr/>
          <a:lstStyle/>
          <a:p>
            <a:r>
              <a:rPr lang="en-US" dirty="0"/>
              <a:t>Hazmat Terminology</a:t>
            </a:r>
          </a:p>
        </p:txBody>
      </p:sp>
      <p:sp>
        <p:nvSpPr>
          <p:cNvPr id="31747" name="Rectangle 1027">
            <a:extLst>
              <a:ext uri="{FF2B5EF4-FFF2-40B4-BE49-F238E27FC236}">
                <a16:creationId xmlns:a16="http://schemas.microsoft.com/office/drawing/2014/main" id="{A1C54D71-7193-42E3-A25A-0AC11A1D890B}"/>
              </a:ext>
            </a:extLst>
          </p:cNvPr>
          <p:cNvSpPr>
            <a:spLocks noGrp="1" noChangeArrowheads="1"/>
          </p:cNvSpPr>
          <p:nvPr>
            <p:ph type="body" sz="half" idx="4294967295"/>
          </p:nvPr>
        </p:nvSpPr>
        <p:spPr>
          <a:xfrm>
            <a:off x="521946" y="1562100"/>
            <a:ext cx="9888146" cy="4617636"/>
          </a:xfrm>
        </p:spPr>
        <p:txBody>
          <a:bodyPr lIns="92075" tIns="46038" rIns="92075" bIns="46038">
            <a:normAutofit/>
          </a:bodyPr>
          <a:lstStyle/>
          <a:p>
            <a:pPr marL="837324" lvl="2" indent="-306000">
              <a:lnSpc>
                <a:spcPct val="90000"/>
              </a:lnSpc>
              <a:buClr>
                <a:schemeClr val="accent6"/>
              </a:buClr>
              <a:defRPr/>
            </a:pPr>
            <a:r>
              <a:rPr lang="en-US" altLang="en-US" sz="2400" u="sng" dirty="0"/>
              <a:t>Special Permit (Exemption)</a:t>
            </a:r>
          </a:p>
          <a:p>
            <a:pPr marL="1143324" lvl="2" indent="-306000">
              <a:lnSpc>
                <a:spcPct val="90000"/>
              </a:lnSpc>
              <a:buClr>
                <a:schemeClr val="accent6"/>
              </a:buClr>
              <a:defRPr/>
            </a:pPr>
            <a:r>
              <a:rPr lang="en-US" altLang="en-US" sz="2400" dirty="0"/>
              <a:t>An special permit is a special authorization from PHMSA that allows a person or company to do something that is not authorized in the HMR (e.g. packaging exemptions authorize shipper to use non-specification packaging).</a:t>
            </a:r>
          </a:p>
          <a:p>
            <a:pPr marL="1143324" lvl="2" indent="-306000">
              <a:lnSpc>
                <a:spcPct val="90000"/>
              </a:lnSpc>
              <a:buClr>
                <a:schemeClr val="accent6"/>
              </a:buClr>
              <a:defRPr/>
            </a:pPr>
            <a:r>
              <a:rPr lang="en-US" altLang="en-US" sz="2400" dirty="0"/>
              <a:t>DOT grants an special permit letter based on a shippers application.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7DC52BFA-D52B-447A-9AA1-30BA70FA6ADF}"/>
              </a:ext>
            </a:extLst>
          </p:cNvPr>
          <p:cNvSpPr>
            <a:spLocks noGrp="1" noChangeArrowheads="1"/>
          </p:cNvSpPr>
          <p:nvPr>
            <p:ph type="title"/>
          </p:nvPr>
        </p:nvSpPr>
        <p:spPr/>
        <p:txBody>
          <a:bodyPr/>
          <a:lstStyle/>
          <a:p>
            <a:r>
              <a:rPr lang="en-US" dirty="0"/>
              <a:t>Classification</a:t>
            </a:r>
          </a:p>
        </p:txBody>
      </p:sp>
      <p:sp>
        <p:nvSpPr>
          <p:cNvPr id="29699" name="Rectangle 3">
            <a:extLst>
              <a:ext uri="{FF2B5EF4-FFF2-40B4-BE49-F238E27FC236}">
                <a16:creationId xmlns:a16="http://schemas.microsoft.com/office/drawing/2014/main" id="{03D35689-160F-41B7-9521-71257F516432}"/>
              </a:ext>
            </a:extLst>
          </p:cNvPr>
          <p:cNvSpPr>
            <a:spLocks noGrp="1" noChangeArrowheads="1"/>
          </p:cNvSpPr>
          <p:nvPr>
            <p:ph idx="4294967295"/>
          </p:nvPr>
        </p:nvSpPr>
        <p:spPr>
          <a:xfrm>
            <a:off x="498148" y="1229425"/>
            <a:ext cx="8229600" cy="4572000"/>
          </a:xfrm>
        </p:spPr>
        <p:txBody>
          <a:bodyPr/>
          <a:lstStyle/>
          <a:p>
            <a:pPr eaLnBrk="1" hangingPunct="1">
              <a:buClr>
                <a:schemeClr val="accent6"/>
              </a:buClr>
            </a:pPr>
            <a:r>
              <a:rPr lang="en-US" altLang="en-US" sz="2800" dirty="0"/>
              <a:t>Includes:</a:t>
            </a:r>
          </a:p>
          <a:p>
            <a:pPr lvl="1" eaLnBrk="1" hangingPunct="1">
              <a:buClr>
                <a:schemeClr val="accent6"/>
              </a:buClr>
            </a:pPr>
            <a:r>
              <a:rPr lang="en-US" altLang="en-US" sz="2800" dirty="0"/>
              <a:t>Identifying what hazards the material possesses.</a:t>
            </a:r>
          </a:p>
          <a:p>
            <a:pPr lvl="1" eaLnBrk="1" hangingPunct="1">
              <a:buClr>
                <a:schemeClr val="accent6"/>
              </a:buClr>
            </a:pPr>
            <a:r>
              <a:rPr lang="en-US" altLang="en-US" sz="2800" dirty="0"/>
              <a:t>Assigning the hazard class or division.</a:t>
            </a:r>
          </a:p>
          <a:p>
            <a:pPr lvl="1" eaLnBrk="1" hangingPunct="1">
              <a:buClr>
                <a:schemeClr val="accent6"/>
              </a:buClr>
            </a:pPr>
            <a:r>
              <a:rPr lang="en-US" altLang="en-US" sz="2800" dirty="0"/>
              <a:t>Determining the packing group. </a:t>
            </a:r>
          </a:p>
          <a:p>
            <a:pPr lvl="1" eaLnBrk="1" hangingPunct="1">
              <a:buClr>
                <a:schemeClr val="accent6"/>
              </a:buClr>
            </a:pPr>
            <a:r>
              <a:rPr lang="en-US" altLang="en-US" sz="2800" dirty="0"/>
              <a:t>Choosing the proper shipping name. </a:t>
            </a:r>
          </a:p>
          <a:p>
            <a:pPr eaLnBrk="1" hangingPunct="1">
              <a:buClr>
                <a:schemeClr val="accent6"/>
              </a:buClr>
            </a:pPr>
            <a:r>
              <a:rPr lang="en-US" altLang="en-US" sz="2800" dirty="0"/>
              <a:t>Standard tests will determine what hazards the hazmat possesses. </a:t>
            </a:r>
          </a:p>
          <a:p>
            <a:pPr eaLnBrk="1" hangingPunct="1">
              <a:buClr>
                <a:schemeClr val="accent6"/>
              </a:buClr>
            </a:pPr>
            <a:r>
              <a:rPr lang="en-US" altLang="en-US" sz="2800" dirty="0"/>
              <a:t>Found in 49 CFR Part 173</a:t>
            </a:r>
          </a:p>
          <a:p>
            <a:pPr eaLnBrk="1" hangingPunct="1"/>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078AB4A1-A434-4D2F-8CA7-8BCD7280DB83}"/>
              </a:ext>
            </a:extLst>
          </p:cNvPr>
          <p:cNvSpPr>
            <a:spLocks noGrp="1" noChangeArrowheads="1"/>
          </p:cNvSpPr>
          <p:nvPr>
            <p:ph type="title"/>
          </p:nvPr>
        </p:nvSpPr>
        <p:spPr/>
        <p:txBody>
          <a:bodyPr/>
          <a:lstStyle/>
          <a:p>
            <a:r>
              <a:rPr lang="en-US" dirty="0"/>
              <a:t>Hazard Classes/Divisions</a:t>
            </a:r>
          </a:p>
        </p:txBody>
      </p:sp>
      <p:sp>
        <p:nvSpPr>
          <p:cNvPr id="2" name="Content Placeholder 1"/>
          <p:cNvSpPr>
            <a:spLocks noGrp="1"/>
          </p:cNvSpPr>
          <p:nvPr>
            <p:ph sz="half" idx="4294967295"/>
          </p:nvPr>
        </p:nvSpPr>
        <p:spPr>
          <a:xfrm>
            <a:off x="5434937" y="1296377"/>
            <a:ext cx="4764140" cy="5348288"/>
          </a:xfrm>
          <a:prstGeom prst="rect">
            <a:avLst/>
          </a:prstGeom>
        </p:spPr>
        <p:txBody>
          <a:bodyPr>
            <a:normAutofit fontScale="62500" lnSpcReduction="20000"/>
          </a:bodyPr>
          <a:lstStyle/>
          <a:p>
            <a:pPr algn="just">
              <a:lnSpc>
                <a:spcPct val="90000"/>
              </a:lnSpc>
              <a:spcBef>
                <a:spcPct val="40000"/>
              </a:spcBef>
              <a:buClr>
                <a:schemeClr val="accent6"/>
              </a:buClr>
              <a:buSzPct val="116000"/>
              <a:buFont typeface="Wingdings" panose="05000000000000000000" pitchFamily="2" charset="2"/>
              <a:buChar char="§"/>
            </a:pPr>
            <a:r>
              <a:rPr lang="en-US" altLang="en-US" sz="3200" dirty="0"/>
              <a:t>Divisions - </a:t>
            </a:r>
          </a:p>
          <a:p>
            <a:pPr lvl="1" algn="just">
              <a:lnSpc>
                <a:spcPct val="120000"/>
              </a:lnSpc>
              <a:spcBef>
                <a:spcPct val="40000"/>
              </a:spcBef>
              <a:buClr>
                <a:schemeClr val="accent6"/>
              </a:buClr>
              <a:buFont typeface="Wingdings" panose="05000000000000000000" pitchFamily="2" charset="2"/>
              <a:buChar char="§"/>
            </a:pPr>
            <a:r>
              <a:rPr lang="en-US" altLang="en-US" sz="3000" dirty="0"/>
              <a:t>Divisions may indicate the </a:t>
            </a:r>
            <a:r>
              <a:rPr lang="en-US" altLang="en-US" sz="3000" i="1" dirty="0"/>
              <a:t>severity</a:t>
            </a:r>
            <a:r>
              <a:rPr lang="en-US" altLang="en-US" sz="3000" dirty="0"/>
              <a:t> of the hazard. </a:t>
            </a:r>
          </a:p>
          <a:p>
            <a:pPr lvl="2" algn="just">
              <a:lnSpc>
                <a:spcPct val="120000"/>
              </a:lnSpc>
              <a:spcBef>
                <a:spcPct val="40000"/>
              </a:spcBef>
              <a:buClr>
                <a:schemeClr val="accent6"/>
              </a:buClr>
              <a:buFont typeface="Wingdings" panose="05000000000000000000" pitchFamily="2" charset="2"/>
              <a:buChar char="§"/>
            </a:pPr>
            <a:r>
              <a:rPr lang="en-US" altLang="en-US" sz="2800" dirty="0"/>
              <a:t>Explosives, Class 1, have 6 divisions.  As you progress from 1.1 to 1.6, the degree of danger decreases.</a:t>
            </a:r>
          </a:p>
          <a:p>
            <a:pPr lvl="1" algn="just">
              <a:lnSpc>
                <a:spcPct val="120000"/>
              </a:lnSpc>
              <a:buClr>
                <a:schemeClr val="accent6"/>
              </a:buClr>
              <a:buFont typeface="Wingdings" panose="05000000000000000000" pitchFamily="2" charset="2"/>
              <a:buChar char="§"/>
            </a:pPr>
            <a:r>
              <a:rPr lang="en-US" altLang="en-US" sz="3000" dirty="0"/>
              <a:t>The division may also indicate materials with </a:t>
            </a:r>
            <a:r>
              <a:rPr lang="en-US" altLang="en-US" sz="3000" i="1" dirty="0"/>
              <a:t>different properties</a:t>
            </a:r>
            <a:r>
              <a:rPr lang="en-US" altLang="en-US" sz="3000" dirty="0"/>
              <a:t> within the same hazard class.</a:t>
            </a:r>
          </a:p>
          <a:p>
            <a:pPr lvl="2" algn="just">
              <a:lnSpc>
                <a:spcPct val="120000"/>
              </a:lnSpc>
              <a:buClr>
                <a:schemeClr val="accent6"/>
              </a:buClr>
              <a:buFont typeface="Wingdings" panose="05000000000000000000" pitchFamily="2" charset="2"/>
              <a:buChar char="§"/>
            </a:pPr>
            <a:r>
              <a:rPr lang="en-US" altLang="en-US" sz="2800" dirty="0"/>
              <a:t>Gases, Class 2, have 3 divisions.  </a:t>
            </a:r>
          </a:p>
          <a:p>
            <a:pPr lvl="3" algn="just">
              <a:lnSpc>
                <a:spcPct val="120000"/>
              </a:lnSpc>
              <a:buClr>
                <a:schemeClr val="accent6"/>
              </a:buClr>
              <a:buFont typeface="Wingdings" panose="05000000000000000000" pitchFamily="2" charset="2"/>
              <a:buChar char="§"/>
            </a:pPr>
            <a:r>
              <a:rPr lang="en-US" altLang="en-US" sz="3000" dirty="0"/>
              <a:t>2.1 – Flammable Gas </a:t>
            </a:r>
          </a:p>
          <a:p>
            <a:pPr lvl="3" algn="just">
              <a:lnSpc>
                <a:spcPct val="120000"/>
              </a:lnSpc>
              <a:buClr>
                <a:schemeClr val="accent6"/>
              </a:buClr>
              <a:buFont typeface="Wingdings" panose="05000000000000000000" pitchFamily="2" charset="2"/>
              <a:buChar char="§"/>
            </a:pPr>
            <a:r>
              <a:rPr lang="en-US" altLang="en-US" sz="3000" dirty="0"/>
              <a:t>2.2 – Non-Flammable Gas </a:t>
            </a:r>
          </a:p>
          <a:p>
            <a:pPr lvl="3" algn="just">
              <a:lnSpc>
                <a:spcPct val="120000"/>
              </a:lnSpc>
              <a:buClr>
                <a:schemeClr val="accent6"/>
              </a:buClr>
              <a:buFont typeface="Wingdings" panose="05000000000000000000" pitchFamily="2" charset="2"/>
              <a:buChar char="§"/>
            </a:pPr>
            <a:r>
              <a:rPr lang="en-US" altLang="en-US" sz="3000" dirty="0"/>
              <a:t>2.3 – Poison Gas</a:t>
            </a:r>
          </a:p>
        </p:txBody>
      </p:sp>
      <p:sp>
        <p:nvSpPr>
          <p:cNvPr id="30723" name="Rectangle 3">
            <a:extLst>
              <a:ext uri="{FF2B5EF4-FFF2-40B4-BE49-F238E27FC236}">
                <a16:creationId xmlns:a16="http://schemas.microsoft.com/office/drawing/2014/main" id="{B4E45ACE-A5E8-4657-96AD-10E1BBD51EA4}"/>
              </a:ext>
            </a:extLst>
          </p:cNvPr>
          <p:cNvSpPr>
            <a:spLocks noGrp="1" noChangeArrowheads="1"/>
          </p:cNvSpPr>
          <p:nvPr>
            <p:ph sz="half" idx="4294967295"/>
          </p:nvPr>
        </p:nvSpPr>
        <p:spPr>
          <a:xfrm>
            <a:off x="542611" y="1296377"/>
            <a:ext cx="4438650" cy="5074278"/>
          </a:xfrm>
          <a:prstGeom prst="rect">
            <a:avLst/>
          </a:prstGeom>
        </p:spPr>
        <p:txBody>
          <a:bodyPr lIns="92075" tIns="46038" rIns="92075" bIns="46038">
            <a:normAutofit/>
          </a:bodyPr>
          <a:lstStyle/>
          <a:p>
            <a:pPr algn="just" eaLnBrk="1" hangingPunct="1">
              <a:spcBef>
                <a:spcPct val="40000"/>
              </a:spcBef>
              <a:buClr>
                <a:schemeClr val="accent6"/>
              </a:buClr>
              <a:buSzPct val="111000"/>
              <a:buFont typeface="Wingdings" panose="05000000000000000000" pitchFamily="2" charset="2"/>
              <a:buChar char="§"/>
            </a:pPr>
            <a:r>
              <a:rPr lang="en-US" altLang="en-US" sz="2000" dirty="0"/>
              <a:t>Classes - </a:t>
            </a:r>
          </a:p>
          <a:p>
            <a:pPr lvl="1" algn="just">
              <a:spcBef>
                <a:spcPct val="40000"/>
              </a:spcBef>
              <a:buClr>
                <a:schemeClr val="accent6"/>
              </a:buClr>
              <a:buFont typeface="Wingdings" panose="05000000000000000000" pitchFamily="2" charset="2"/>
              <a:buChar char="§"/>
            </a:pPr>
            <a:r>
              <a:rPr lang="en-US" altLang="en-US" sz="2000" dirty="0"/>
              <a:t>HMR groups hazmats into classes according to different hazard characteristics.</a:t>
            </a:r>
          </a:p>
          <a:p>
            <a:pPr lvl="1" algn="just">
              <a:spcBef>
                <a:spcPct val="40000"/>
              </a:spcBef>
              <a:buClr>
                <a:schemeClr val="accent6"/>
              </a:buClr>
              <a:buFont typeface="Wingdings" panose="05000000000000000000" pitchFamily="2" charset="2"/>
              <a:buChar char="§"/>
            </a:pPr>
            <a:r>
              <a:rPr lang="en-US" altLang="en-US" sz="2000" dirty="0"/>
              <a:t>Each hazmat is assigned to one primary hazard class based on the highest hazard characteristic or type of hazard it possesses.</a:t>
            </a:r>
          </a:p>
          <a:p>
            <a:pPr algn="just" eaLnBrk="1" hangingPunct="1">
              <a:spcBef>
                <a:spcPct val="40000"/>
              </a:spcBef>
              <a:buClr>
                <a:schemeClr val="accent6"/>
              </a:buClr>
              <a:buFont typeface="Wingdings" panose="05000000000000000000" pitchFamily="2" charset="2"/>
              <a:buChar char="§"/>
            </a:pPr>
            <a:endParaRPr lang="en-US" altLang="en-US" sz="24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D2A00AE-8EC0-46B0-A983-D21E57BF52D4}"/>
              </a:ext>
            </a:extLst>
          </p:cNvPr>
          <p:cNvSpPr>
            <a:spLocks noGrp="1" noChangeArrowheads="1"/>
          </p:cNvSpPr>
          <p:nvPr>
            <p:ph type="title"/>
          </p:nvPr>
        </p:nvSpPr>
        <p:spPr/>
        <p:txBody>
          <a:bodyPr/>
          <a:lstStyle/>
          <a:p>
            <a:r>
              <a:rPr lang="en-US" dirty="0"/>
              <a:t>Hazard Classes</a:t>
            </a:r>
          </a:p>
        </p:txBody>
      </p:sp>
      <p:sp>
        <p:nvSpPr>
          <p:cNvPr id="31747" name="Rectangle 3">
            <a:extLst>
              <a:ext uri="{FF2B5EF4-FFF2-40B4-BE49-F238E27FC236}">
                <a16:creationId xmlns:a16="http://schemas.microsoft.com/office/drawing/2014/main" id="{77402FD4-F19C-4BCB-B3C0-1ABA7684F595}"/>
              </a:ext>
            </a:extLst>
          </p:cNvPr>
          <p:cNvSpPr>
            <a:spLocks noGrp="1" noChangeArrowheads="1"/>
          </p:cNvSpPr>
          <p:nvPr>
            <p:ph idx="4294967295"/>
          </p:nvPr>
        </p:nvSpPr>
        <p:spPr>
          <a:xfrm>
            <a:off x="313509" y="1327499"/>
            <a:ext cx="10099454" cy="4849365"/>
          </a:xfrm>
        </p:spPr>
        <p:txBody>
          <a:bodyPr/>
          <a:lstStyle/>
          <a:p>
            <a:pPr marL="990600" lvl="1" indent="-533400">
              <a:lnSpc>
                <a:spcPct val="90000"/>
              </a:lnSpc>
              <a:buNone/>
            </a:pPr>
            <a:r>
              <a:rPr lang="en-US" altLang="en-US" sz="2800" dirty="0"/>
              <a:t>Class 1 – Explosives (6 Divisions)</a:t>
            </a:r>
          </a:p>
          <a:p>
            <a:pPr marL="990600" lvl="1" indent="-533400">
              <a:lnSpc>
                <a:spcPct val="90000"/>
              </a:lnSpc>
              <a:buNone/>
            </a:pPr>
            <a:r>
              <a:rPr lang="en-US" altLang="en-US" sz="2800" dirty="0"/>
              <a:t>Class 2 – Gases (3 Divisions)</a:t>
            </a:r>
          </a:p>
          <a:p>
            <a:pPr marL="990600" lvl="1" indent="-533400">
              <a:lnSpc>
                <a:spcPct val="90000"/>
              </a:lnSpc>
              <a:buNone/>
            </a:pPr>
            <a:r>
              <a:rPr lang="en-US" altLang="en-US" sz="2800" dirty="0"/>
              <a:t>Class 3 – Flammable Liquids</a:t>
            </a:r>
          </a:p>
          <a:p>
            <a:pPr marL="990600" lvl="1" indent="-533400">
              <a:lnSpc>
                <a:spcPct val="90000"/>
              </a:lnSpc>
              <a:buNone/>
            </a:pPr>
            <a:r>
              <a:rPr lang="en-US" altLang="en-US" sz="2800" dirty="0"/>
              <a:t>Class 4 – Flammable Solids (3 Divisions)</a:t>
            </a:r>
          </a:p>
          <a:p>
            <a:pPr marL="990600" lvl="1" indent="-533400">
              <a:lnSpc>
                <a:spcPct val="90000"/>
              </a:lnSpc>
              <a:buNone/>
            </a:pPr>
            <a:r>
              <a:rPr lang="en-US" altLang="en-US" sz="2800" dirty="0"/>
              <a:t>Class 5 – Oxidizers and Organic Peroxides (2 Divisions)</a:t>
            </a:r>
          </a:p>
          <a:p>
            <a:pPr marL="990600" lvl="1" indent="-533400">
              <a:lnSpc>
                <a:spcPct val="90000"/>
              </a:lnSpc>
              <a:buNone/>
            </a:pPr>
            <a:r>
              <a:rPr lang="en-US" altLang="en-US" sz="2800" dirty="0"/>
              <a:t>Class 6 – Poisons and Infectious Substances (2 Divisions)</a:t>
            </a:r>
          </a:p>
          <a:p>
            <a:pPr marL="990600" lvl="1" indent="-533400">
              <a:lnSpc>
                <a:spcPct val="90000"/>
              </a:lnSpc>
              <a:buNone/>
            </a:pPr>
            <a:r>
              <a:rPr lang="en-US" altLang="en-US" sz="2800" dirty="0"/>
              <a:t>Class 7 – Radioactive Materials</a:t>
            </a:r>
          </a:p>
          <a:p>
            <a:pPr marL="990600" lvl="1" indent="-533400">
              <a:lnSpc>
                <a:spcPct val="90000"/>
              </a:lnSpc>
              <a:buNone/>
            </a:pPr>
            <a:r>
              <a:rPr lang="en-US" altLang="en-US" sz="2800" dirty="0"/>
              <a:t>Class 8 – Corrosives </a:t>
            </a:r>
          </a:p>
          <a:p>
            <a:pPr marL="990600" lvl="1" indent="-533400">
              <a:lnSpc>
                <a:spcPct val="90000"/>
              </a:lnSpc>
              <a:buNone/>
            </a:pPr>
            <a:r>
              <a:rPr lang="en-US" altLang="en-US" sz="2800" dirty="0"/>
              <a:t>Class 9 – Miscellaneous  Materials</a:t>
            </a:r>
          </a:p>
          <a:p>
            <a:pPr marL="609600" indent="-609600">
              <a:lnSpc>
                <a:spcPct val="90000"/>
              </a:lnSpc>
              <a:buNone/>
            </a:pPr>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26">
            <a:extLst>
              <a:ext uri="{FF2B5EF4-FFF2-40B4-BE49-F238E27FC236}">
                <a16:creationId xmlns:a16="http://schemas.microsoft.com/office/drawing/2014/main" id="{16DF7AD1-6D5D-40B1-B5F2-21B3A86F6B70}"/>
              </a:ext>
            </a:extLst>
          </p:cNvPr>
          <p:cNvSpPr>
            <a:spLocks noGrp="1" noChangeArrowheads="1"/>
          </p:cNvSpPr>
          <p:nvPr>
            <p:ph type="title"/>
          </p:nvPr>
        </p:nvSpPr>
        <p:spPr/>
        <p:txBody>
          <a:bodyPr/>
          <a:lstStyle/>
          <a:p>
            <a:r>
              <a:rPr lang="en-US" dirty="0"/>
              <a:t>Packing Groups (PGs)</a:t>
            </a:r>
          </a:p>
        </p:txBody>
      </p:sp>
      <p:sp>
        <p:nvSpPr>
          <p:cNvPr id="33795" name="Rectangle 1027">
            <a:extLst>
              <a:ext uri="{FF2B5EF4-FFF2-40B4-BE49-F238E27FC236}">
                <a16:creationId xmlns:a16="http://schemas.microsoft.com/office/drawing/2014/main" id="{E2E25D91-AFF0-4FD7-B25A-016949D27533}"/>
              </a:ext>
            </a:extLst>
          </p:cNvPr>
          <p:cNvSpPr>
            <a:spLocks noGrp="1" noChangeArrowheads="1"/>
          </p:cNvSpPr>
          <p:nvPr>
            <p:ph idx="4294967295"/>
          </p:nvPr>
        </p:nvSpPr>
        <p:spPr>
          <a:xfrm>
            <a:off x="796728" y="1217399"/>
            <a:ext cx="8229600" cy="4572000"/>
          </a:xfrm>
        </p:spPr>
        <p:txBody>
          <a:bodyPr/>
          <a:lstStyle/>
          <a:p>
            <a:pPr eaLnBrk="1" hangingPunct="1">
              <a:buClr>
                <a:schemeClr val="accent6"/>
              </a:buClr>
            </a:pPr>
            <a:r>
              <a:rPr lang="en-US" altLang="en-US" sz="2400" dirty="0"/>
              <a:t>Hazmats are assigned to one of three PGs:</a:t>
            </a:r>
          </a:p>
          <a:p>
            <a:pPr lvl="3" eaLnBrk="1" hangingPunct="1">
              <a:buClr>
                <a:schemeClr val="accent6"/>
              </a:buClr>
            </a:pPr>
            <a:r>
              <a:rPr lang="en-US" altLang="en-US" sz="2400" dirty="0"/>
              <a:t>PG I – Great Danger</a:t>
            </a:r>
          </a:p>
          <a:p>
            <a:pPr lvl="3" eaLnBrk="1" hangingPunct="1">
              <a:buClr>
                <a:schemeClr val="accent6"/>
              </a:buClr>
            </a:pPr>
            <a:r>
              <a:rPr lang="en-US" altLang="en-US" sz="2400" dirty="0"/>
              <a:t>PG II – Medium Danger</a:t>
            </a:r>
          </a:p>
          <a:p>
            <a:pPr lvl="3" eaLnBrk="1" hangingPunct="1">
              <a:buClr>
                <a:schemeClr val="accent6"/>
              </a:buClr>
            </a:pPr>
            <a:r>
              <a:rPr lang="en-US" altLang="en-US" sz="2400" dirty="0"/>
              <a:t>PG III – Minor Danger</a:t>
            </a:r>
          </a:p>
          <a:p>
            <a:pPr eaLnBrk="1" hangingPunct="1">
              <a:buClr>
                <a:schemeClr val="accent6"/>
              </a:buClr>
            </a:pPr>
            <a:r>
              <a:rPr lang="en-US" altLang="en-US" sz="2400" dirty="0"/>
              <a:t>Test results are used to determine the packing group or the amount of danger each hazmat possesses during transportation. SDS and generator knowledge are also used. </a:t>
            </a:r>
          </a:p>
          <a:p>
            <a:pPr eaLnBrk="1" hangingPunct="1">
              <a:buClr>
                <a:schemeClr val="accent6"/>
              </a:buClr>
            </a:pPr>
            <a:r>
              <a:rPr lang="en-US" altLang="en-US" sz="2400" dirty="0"/>
              <a:t>Degree of danger correlates to the required strength of the package. The more hazardous a material is, the more stringent packaging requirements will be.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B2B715A-BF90-4356-8934-6885825E1B22}"/>
              </a:ext>
            </a:extLst>
          </p:cNvPr>
          <p:cNvSpPr>
            <a:spLocks noGrp="1" noChangeArrowheads="1"/>
          </p:cNvSpPr>
          <p:nvPr>
            <p:ph type="title"/>
          </p:nvPr>
        </p:nvSpPr>
        <p:spPr/>
        <p:txBody>
          <a:bodyPr/>
          <a:lstStyle/>
          <a:p>
            <a:r>
              <a:rPr lang="en-US" dirty="0"/>
              <a:t>Class 1 – Explosives</a:t>
            </a:r>
          </a:p>
        </p:txBody>
      </p:sp>
      <p:sp>
        <p:nvSpPr>
          <p:cNvPr id="34819" name="Rectangle 8">
            <a:extLst>
              <a:ext uri="{FF2B5EF4-FFF2-40B4-BE49-F238E27FC236}">
                <a16:creationId xmlns:a16="http://schemas.microsoft.com/office/drawing/2014/main" id="{206C9B88-9144-48B9-990F-0B2C04CCBB6B}"/>
              </a:ext>
            </a:extLst>
          </p:cNvPr>
          <p:cNvSpPr>
            <a:spLocks noGrp="1" noChangeArrowheads="1"/>
          </p:cNvSpPr>
          <p:nvPr>
            <p:ph sz="half" idx="4294967295"/>
          </p:nvPr>
        </p:nvSpPr>
        <p:spPr>
          <a:xfrm>
            <a:off x="412955" y="1190880"/>
            <a:ext cx="5378245" cy="5131261"/>
          </a:xfrm>
          <a:prstGeom prst="rect">
            <a:avLst/>
          </a:prstGeom>
        </p:spPr>
        <p:txBody>
          <a:bodyPr>
            <a:normAutofit/>
          </a:bodyPr>
          <a:lstStyle/>
          <a:p>
            <a:pPr>
              <a:buClr>
                <a:schemeClr val="accent6"/>
              </a:buClr>
            </a:pPr>
            <a:r>
              <a:rPr lang="en-US" altLang="en-US" sz="2400" dirty="0"/>
              <a:t>Products that are made for the sole purpose of creating explosions or pyrotechnic effects.</a:t>
            </a:r>
          </a:p>
          <a:p>
            <a:pPr>
              <a:buClr>
                <a:schemeClr val="accent6"/>
              </a:buClr>
            </a:pPr>
            <a:r>
              <a:rPr lang="en-US" altLang="en-US" sz="2400" dirty="0"/>
              <a:t>Divisions 1.1 to 1.6  As you progress from 1.1 to 1.6, the degree of danger decreases.</a:t>
            </a:r>
          </a:p>
          <a:p>
            <a:pPr>
              <a:buClr>
                <a:schemeClr val="accent6"/>
              </a:buClr>
            </a:pPr>
            <a:r>
              <a:rPr lang="en-US" altLang="en-US" sz="2400" dirty="0"/>
              <a:t>DOT assigns PGII to explosives.</a:t>
            </a:r>
          </a:p>
          <a:p>
            <a:pPr>
              <a:buClr>
                <a:schemeClr val="accent6"/>
              </a:buClr>
            </a:pPr>
            <a:r>
              <a:rPr lang="en-US" altLang="en-US" sz="2400" dirty="0"/>
              <a:t>49 CFR reference §173.50</a:t>
            </a:r>
          </a:p>
        </p:txBody>
      </p:sp>
      <p:pic>
        <p:nvPicPr>
          <p:cNvPr id="34820" name="Picture 9" descr="exp">
            <a:extLst>
              <a:ext uri="{FF2B5EF4-FFF2-40B4-BE49-F238E27FC236}">
                <a16:creationId xmlns:a16="http://schemas.microsoft.com/office/drawing/2014/main" id="{29E868C0-5313-400B-8993-B6059F99513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708" y="1508760"/>
            <a:ext cx="27416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Class 1 – Explosives</a:t>
            </a:r>
          </a:p>
        </p:txBody>
      </p:sp>
      <p:sp>
        <p:nvSpPr>
          <p:cNvPr id="6" name="Content Placeholder 5"/>
          <p:cNvSpPr>
            <a:spLocks noGrp="1"/>
          </p:cNvSpPr>
          <p:nvPr>
            <p:ph sz="half" idx="4294967295"/>
          </p:nvPr>
        </p:nvSpPr>
        <p:spPr>
          <a:xfrm>
            <a:off x="314632" y="1240043"/>
            <a:ext cx="8826500" cy="5019675"/>
          </a:xfrm>
          <a:prstGeom prst="rect">
            <a:avLst/>
          </a:prstGeom>
        </p:spPr>
        <p:txBody>
          <a:bodyPr>
            <a:normAutofit/>
          </a:bodyPr>
          <a:lstStyle/>
          <a:p>
            <a:pPr>
              <a:spcAft>
                <a:spcPts val="0"/>
              </a:spcAft>
              <a:buClr>
                <a:schemeClr val="accent6"/>
              </a:buClr>
              <a:buSzPct val="100000"/>
              <a:buFont typeface="Wingdings" panose="05000000000000000000" pitchFamily="2" charset="2"/>
              <a:buChar char="§"/>
              <a:defRPr/>
            </a:pPr>
            <a:r>
              <a:rPr lang="en-US" sz="2400" dirty="0"/>
              <a:t>Division 1.1 – Explosives that have a mass explosion hazard, which affects almost entire load instantaneously.</a:t>
            </a:r>
          </a:p>
          <a:p>
            <a:pPr>
              <a:spcAft>
                <a:spcPts val="0"/>
              </a:spcAft>
              <a:buClr>
                <a:schemeClr val="accent6"/>
              </a:buClr>
              <a:buSzPct val="100000"/>
              <a:buFont typeface="Wingdings" panose="05000000000000000000" pitchFamily="2" charset="2"/>
              <a:buChar char="§"/>
              <a:defRPr/>
            </a:pPr>
            <a:r>
              <a:rPr lang="en-US" sz="2400" dirty="0"/>
              <a:t>Division 1.2 – Explosives that have a projection hazard but not a mass explosion hazard.</a:t>
            </a:r>
          </a:p>
          <a:p>
            <a:pPr>
              <a:spcAft>
                <a:spcPts val="0"/>
              </a:spcAft>
              <a:buClr>
                <a:schemeClr val="accent6"/>
              </a:buClr>
              <a:buSzPct val="100000"/>
              <a:buFont typeface="Wingdings" panose="05000000000000000000" pitchFamily="2" charset="2"/>
              <a:buChar char="§"/>
              <a:defRPr/>
            </a:pPr>
            <a:r>
              <a:rPr lang="en-US" sz="2400" dirty="0"/>
              <a:t>Division 1.3 – Explosives that have a fire hazard and either a minor blast hazard or a minor projection hazard or both, but not a mass explosion hazard.</a:t>
            </a:r>
          </a:p>
          <a:p>
            <a:pPr>
              <a:spcAft>
                <a:spcPts val="0"/>
              </a:spcAft>
              <a:buClr>
                <a:schemeClr val="accent6"/>
              </a:buClr>
              <a:buSzPct val="100000"/>
              <a:buFont typeface="Wingdings" panose="05000000000000000000" pitchFamily="2" charset="2"/>
              <a:buChar char="§"/>
              <a:defRPr/>
            </a:pPr>
            <a:r>
              <a:rPr lang="en-US" sz="2400" dirty="0"/>
              <a:t>Division 1.4 – Explosives that present a minor explosion hazard.</a:t>
            </a:r>
          </a:p>
          <a:p>
            <a:pPr>
              <a:spcAft>
                <a:spcPts val="0"/>
              </a:spcAft>
              <a:buClr>
                <a:schemeClr val="accent6"/>
              </a:buClr>
              <a:buSzPct val="100000"/>
              <a:buFont typeface="Wingdings" panose="05000000000000000000" pitchFamily="2" charset="2"/>
              <a:buChar char="§"/>
              <a:defRPr/>
            </a:pPr>
            <a:r>
              <a:rPr lang="en-US" sz="2400" dirty="0"/>
              <a:t>Division 1.5 – Very insensitive explosives.</a:t>
            </a:r>
          </a:p>
          <a:p>
            <a:pPr>
              <a:spcAft>
                <a:spcPts val="0"/>
              </a:spcAft>
              <a:buClr>
                <a:schemeClr val="accent6"/>
              </a:buClr>
              <a:buSzPct val="100000"/>
              <a:buFont typeface="Wingdings" panose="05000000000000000000" pitchFamily="2" charset="2"/>
              <a:buChar char="§"/>
              <a:defRPr/>
            </a:pPr>
            <a:r>
              <a:rPr lang="en-US" sz="2400" dirty="0"/>
              <a:t>Division 1.6 – Extremely insensitive articles that do not have a mass explosion hazard.</a:t>
            </a:r>
          </a:p>
        </p:txBody>
      </p:sp>
    </p:spTree>
    <p:extLst>
      <p:ext uri="{BB962C8B-B14F-4D97-AF65-F5344CB8AC3E}">
        <p14:creationId xmlns:p14="http://schemas.microsoft.com/office/powerpoint/2010/main" val="892785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26">
            <a:extLst>
              <a:ext uri="{FF2B5EF4-FFF2-40B4-BE49-F238E27FC236}">
                <a16:creationId xmlns:a16="http://schemas.microsoft.com/office/drawing/2014/main" id="{DF780B3F-CC40-4F2A-83B9-822D99F761BD}"/>
              </a:ext>
            </a:extLst>
          </p:cNvPr>
          <p:cNvSpPr>
            <a:spLocks noGrp="1" noChangeArrowheads="1"/>
          </p:cNvSpPr>
          <p:nvPr>
            <p:ph type="title"/>
          </p:nvPr>
        </p:nvSpPr>
        <p:spPr/>
        <p:txBody>
          <a:bodyPr/>
          <a:lstStyle/>
          <a:p>
            <a:r>
              <a:rPr lang="en-US" dirty="0"/>
              <a:t>HMR</a:t>
            </a:r>
          </a:p>
        </p:txBody>
      </p:sp>
      <p:sp>
        <p:nvSpPr>
          <p:cNvPr id="19460" name="Rectangle 1028">
            <a:extLst>
              <a:ext uri="{FF2B5EF4-FFF2-40B4-BE49-F238E27FC236}">
                <a16:creationId xmlns:a16="http://schemas.microsoft.com/office/drawing/2014/main" id="{94421B0C-7810-40FB-A620-43882DC9F52B}"/>
              </a:ext>
            </a:extLst>
          </p:cNvPr>
          <p:cNvSpPr>
            <a:spLocks noGrp="1" noChangeArrowheads="1"/>
          </p:cNvSpPr>
          <p:nvPr>
            <p:ph sz="half" idx="4294967295"/>
          </p:nvPr>
        </p:nvSpPr>
        <p:spPr>
          <a:xfrm>
            <a:off x="446211" y="1276946"/>
            <a:ext cx="7742238" cy="3733800"/>
          </a:xfrm>
        </p:spPr>
        <p:txBody>
          <a:bodyPr>
            <a:noAutofit/>
          </a:bodyPr>
          <a:lstStyle/>
          <a:p>
            <a:pPr marL="484956">
              <a:buClr>
                <a:schemeClr val="accent6"/>
              </a:buClr>
              <a:defRPr/>
            </a:pPr>
            <a:r>
              <a:rPr lang="en-US" altLang="en-US" sz="2400" dirty="0"/>
              <a:t>HMR = Hazardous Materials Regulations</a:t>
            </a:r>
          </a:p>
          <a:p>
            <a:pPr marL="822960" lvl="1">
              <a:buClr>
                <a:schemeClr val="accent6"/>
              </a:buClr>
              <a:defRPr/>
            </a:pPr>
            <a:r>
              <a:rPr lang="en-US" altLang="en-US" sz="2400" dirty="0"/>
              <a:t>Title 49 of the Code of Federal Regulations (CFR)</a:t>
            </a:r>
          </a:p>
          <a:p>
            <a:pPr marL="822960" lvl="1">
              <a:buClr>
                <a:schemeClr val="accent6"/>
              </a:buClr>
              <a:defRPr/>
            </a:pPr>
            <a:r>
              <a:rPr lang="en-US" altLang="en-US" sz="2400" dirty="0"/>
              <a:t>Chapter I</a:t>
            </a:r>
          </a:p>
          <a:p>
            <a:pPr marL="822960" lvl="1">
              <a:buClr>
                <a:schemeClr val="accent6"/>
              </a:buClr>
              <a:defRPr/>
            </a:pPr>
            <a:r>
              <a:rPr lang="en-US" altLang="en-US" sz="2400" dirty="0"/>
              <a:t>Subchapter C</a:t>
            </a:r>
          </a:p>
          <a:p>
            <a:pPr marL="822960" lvl="1">
              <a:buClr>
                <a:schemeClr val="accent6"/>
              </a:buClr>
              <a:defRPr/>
            </a:pPr>
            <a:r>
              <a:rPr lang="en-US" altLang="en-US" sz="2400" dirty="0"/>
              <a:t>Parts 171 – 180 </a:t>
            </a:r>
          </a:p>
          <a:p>
            <a:pPr marL="484956">
              <a:buClr>
                <a:schemeClr val="accent6"/>
              </a:buClr>
              <a:defRPr/>
            </a:pPr>
            <a:r>
              <a:rPr lang="en-US" altLang="en-US" sz="2400" dirty="0"/>
              <a:t>Minimum requirements that must be met to transport hazmats in commerce.</a:t>
            </a:r>
          </a:p>
          <a:p>
            <a:pPr marL="484956">
              <a:buClr>
                <a:schemeClr val="accent6"/>
              </a:buClr>
              <a:defRPr/>
            </a:pPr>
            <a:r>
              <a:rPr lang="en-US" altLang="en-US" sz="2400" dirty="0"/>
              <a:t>Designed to keep the hazmat in the package and therefore you, the public, and the environment safe during transportation. 	</a:t>
            </a:r>
          </a:p>
          <a:p>
            <a:pPr marL="822960" lvl="1">
              <a:lnSpc>
                <a:spcPct val="90000"/>
              </a:lnSpc>
              <a:spcAft>
                <a:spcPts val="0"/>
              </a:spcAft>
              <a:buFont typeface="Verdana"/>
              <a:buChar char="›"/>
              <a:defRPr/>
            </a:pPr>
            <a:endParaRPr lang="en-US" altLang="en-US" sz="24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Class 1 – Explosives</a:t>
            </a:r>
          </a:p>
        </p:txBody>
      </p:sp>
      <p:sp>
        <p:nvSpPr>
          <p:cNvPr id="2" name="Content Placeholder 1"/>
          <p:cNvSpPr>
            <a:spLocks noGrp="1"/>
          </p:cNvSpPr>
          <p:nvPr>
            <p:ph sz="half" idx="4294967295"/>
          </p:nvPr>
        </p:nvSpPr>
        <p:spPr>
          <a:xfrm>
            <a:off x="294968" y="1210546"/>
            <a:ext cx="9302750" cy="4945062"/>
          </a:xfrm>
          <a:prstGeom prst="rect">
            <a:avLst/>
          </a:prstGeom>
        </p:spPr>
        <p:txBody>
          <a:bodyPr>
            <a:normAutofit/>
          </a:bodyPr>
          <a:lstStyle/>
          <a:p>
            <a:pPr>
              <a:buClr>
                <a:schemeClr val="accent6"/>
              </a:buClr>
            </a:pPr>
            <a:r>
              <a:rPr lang="en-US" altLang="en-US" sz="2400" dirty="0"/>
              <a:t>Compatibility group letters are used to specify the controls for the transportation and storage of explosives to prevent an increase in hazard that might result if certain types of explosives were stored or transported together.</a:t>
            </a:r>
          </a:p>
          <a:p>
            <a:pPr marL="666900" lvl="1" indent="-342900">
              <a:buClr>
                <a:schemeClr val="accent6"/>
              </a:buClr>
              <a:buFont typeface="Arial" panose="020B0604020202020204" pitchFamily="34" charset="0"/>
              <a:buChar char="•"/>
            </a:pPr>
            <a:r>
              <a:rPr lang="en-US" altLang="en-US" sz="2400" dirty="0"/>
              <a:t>Compatibility Groups - A to H and J, K, L, N and S</a:t>
            </a:r>
          </a:p>
        </p:txBody>
      </p:sp>
    </p:spTree>
    <p:extLst>
      <p:ext uri="{BB962C8B-B14F-4D97-AF65-F5344CB8AC3E}">
        <p14:creationId xmlns:p14="http://schemas.microsoft.com/office/powerpoint/2010/main" val="332817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56668C6-35A9-4905-A0E5-4F2766CC4CD4}"/>
              </a:ext>
            </a:extLst>
          </p:cNvPr>
          <p:cNvSpPr>
            <a:spLocks noGrp="1" noChangeArrowheads="1"/>
          </p:cNvSpPr>
          <p:nvPr>
            <p:ph type="title"/>
          </p:nvPr>
        </p:nvSpPr>
        <p:spPr/>
        <p:txBody>
          <a:bodyPr/>
          <a:lstStyle/>
          <a:p>
            <a:r>
              <a:rPr lang="en-US" dirty="0"/>
              <a:t>Class 2 – Gases</a:t>
            </a:r>
          </a:p>
        </p:txBody>
      </p:sp>
      <p:sp>
        <p:nvSpPr>
          <p:cNvPr id="35843" name="Rectangle 3">
            <a:extLst>
              <a:ext uri="{FF2B5EF4-FFF2-40B4-BE49-F238E27FC236}">
                <a16:creationId xmlns:a16="http://schemas.microsoft.com/office/drawing/2014/main" id="{73B2454B-790B-4BAC-BA24-5204E544692F}"/>
              </a:ext>
            </a:extLst>
          </p:cNvPr>
          <p:cNvSpPr>
            <a:spLocks noGrp="1" noChangeArrowheads="1"/>
          </p:cNvSpPr>
          <p:nvPr>
            <p:ph sz="half" idx="4294967295"/>
          </p:nvPr>
        </p:nvSpPr>
        <p:spPr>
          <a:xfrm>
            <a:off x="471948" y="1279372"/>
            <a:ext cx="4437063" cy="4757634"/>
          </a:xfrm>
          <a:prstGeom prst="rect">
            <a:avLst/>
          </a:prstGeom>
        </p:spPr>
        <p:txBody>
          <a:bodyPr/>
          <a:lstStyle/>
          <a:p>
            <a:pPr>
              <a:buClr>
                <a:schemeClr val="accent6"/>
              </a:buClr>
            </a:pPr>
            <a:r>
              <a:rPr lang="en-US" altLang="en-US" sz="2800" dirty="0"/>
              <a:t>Products which are cooled, compressed, or dissolved to make their transportation and handling easier.</a:t>
            </a:r>
          </a:p>
          <a:p>
            <a:pPr>
              <a:buClr>
                <a:schemeClr val="accent6"/>
              </a:buClr>
            </a:pPr>
            <a:r>
              <a:rPr lang="en-US" altLang="en-US" sz="2800" dirty="0"/>
              <a:t>No Packing Groups –  Hazard Zones</a:t>
            </a:r>
          </a:p>
          <a:p>
            <a:pPr>
              <a:buClr>
                <a:schemeClr val="accent6"/>
              </a:buClr>
            </a:pPr>
            <a:r>
              <a:rPr lang="en-US" altLang="en-US" sz="2800" dirty="0"/>
              <a:t>49 CFR reference §173.115</a:t>
            </a:r>
          </a:p>
          <a:p>
            <a:pPr>
              <a:buClr>
                <a:schemeClr val="accent6"/>
              </a:buClr>
            </a:pPr>
            <a:endParaRPr lang="en-US" altLang="en-US" sz="2800" dirty="0"/>
          </a:p>
        </p:txBody>
      </p:sp>
      <p:pic>
        <p:nvPicPr>
          <p:cNvPr id="35844" name="Picture 5" descr="Safety Tips for Working with Compressed Gas | Advanced Consulting ...">
            <a:extLst>
              <a:ext uri="{FF2B5EF4-FFF2-40B4-BE49-F238E27FC236}">
                <a16:creationId xmlns:a16="http://schemas.microsoft.com/office/drawing/2014/main" id="{A10D24EB-5932-4200-BFFD-45239F6F4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828" y="1435915"/>
            <a:ext cx="4495800" cy="281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313B0EED-B122-4340-9D7A-BC745275BF27}"/>
              </a:ext>
            </a:extLst>
          </p:cNvPr>
          <p:cNvSpPr>
            <a:spLocks noGrp="1" noChangeArrowheads="1"/>
          </p:cNvSpPr>
          <p:nvPr>
            <p:ph type="title"/>
          </p:nvPr>
        </p:nvSpPr>
        <p:spPr/>
        <p:txBody>
          <a:bodyPr/>
          <a:lstStyle/>
          <a:p>
            <a:r>
              <a:rPr lang="en-US" dirty="0"/>
              <a:t>Class 2 – Gases</a:t>
            </a:r>
          </a:p>
        </p:txBody>
      </p:sp>
      <p:sp>
        <p:nvSpPr>
          <p:cNvPr id="36867" name="Rectangle 3">
            <a:extLst>
              <a:ext uri="{FF2B5EF4-FFF2-40B4-BE49-F238E27FC236}">
                <a16:creationId xmlns:a16="http://schemas.microsoft.com/office/drawing/2014/main" id="{253D1B21-5507-4D45-B7C6-077776C6DBE2}"/>
              </a:ext>
            </a:extLst>
          </p:cNvPr>
          <p:cNvSpPr>
            <a:spLocks noGrp="1" noChangeArrowheads="1"/>
          </p:cNvSpPr>
          <p:nvPr>
            <p:ph sz="half" idx="4294967295"/>
          </p:nvPr>
        </p:nvSpPr>
        <p:spPr>
          <a:xfrm>
            <a:off x="599768" y="1230210"/>
            <a:ext cx="4437063" cy="5042771"/>
          </a:xfrm>
          <a:prstGeom prst="rect">
            <a:avLst/>
          </a:prstGeom>
        </p:spPr>
        <p:txBody>
          <a:bodyPr>
            <a:noAutofit/>
          </a:bodyPr>
          <a:lstStyle/>
          <a:p>
            <a:pPr>
              <a:buClr>
                <a:schemeClr val="accent6"/>
              </a:buClr>
            </a:pPr>
            <a:r>
              <a:rPr lang="en-US" altLang="en-US" sz="2400" dirty="0"/>
              <a:t>Division 2.1: Flammable</a:t>
            </a:r>
          </a:p>
          <a:p>
            <a:pPr lvl="1">
              <a:buClr>
                <a:schemeClr val="accent6"/>
              </a:buClr>
            </a:pPr>
            <a:r>
              <a:rPr lang="en-US" altLang="en-US" sz="2400" dirty="0"/>
              <a:t>Gas at 20°C (68°F) or less and 101.3 kPa (14.7psi).</a:t>
            </a:r>
          </a:p>
          <a:p>
            <a:pPr lvl="1">
              <a:buClr>
                <a:schemeClr val="accent6"/>
              </a:buClr>
            </a:pPr>
            <a:r>
              <a:rPr lang="en-US" altLang="en-US" sz="2400" dirty="0"/>
              <a:t>Ignitable at 101.3 kPa when in mixture 13% or less by volume with air.</a:t>
            </a:r>
          </a:p>
          <a:p>
            <a:pPr lvl="1">
              <a:buClr>
                <a:schemeClr val="accent6"/>
              </a:buClr>
            </a:pPr>
            <a:r>
              <a:rPr lang="en-US" altLang="en-US" sz="2400" dirty="0"/>
              <a:t>Flammable range with air of at least 12 % regardless of lower limit.</a:t>
            </a:r>
          </a:p>
          <a:p>
            <a:pPr lvl="1">
              <a:buClr>
                <a:schemeClr val="accent6"/>
              </a:buClr>
            </a:pPr>
            <a:r>
              <a:rPr lang="en-US" altLang="en-US" sz="2400" dirty="0"/>
              <a:t>Acetylene, Propane and Hydrogen.</a:t>
            </a:r>
          </a:p>
        </p:txBody>
      </p:sp>
      <p:pic>
        <p:nvPicPr>
          <p:cNvPr id="36868" name="Picture 4" descr="fg">
            <a:extLst>
              <a:ext uri="{FF2B5EF4-FFF2-40B4-BE49-F238E27FC236}">
                <a16:creationId xmlns:a16="http://schemas.microsoft.com/office/drawing/2014/main" id="{48D2E4ED-CEF9-4824-924B-B6662AC4319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9" y="1435914"/>
            <a:ext cx="3570257" cy="340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C7EE25F-8E8B-4B37-A2C6-77D44F7E1116}"/>
              </a:ext>
            </a:extLst>
          </p:cNvPr>
          <p:cNvSpPr>
            <a:spLocks noGrp="1" noChangeArrowheads="1"/>
          </p:cNvSpPr>
          <p:nvPr>
            <p:ph type="title"/>
          </p:nvPr>
        </p:nvSpPr>
        <p:spPr/>
        <p:txBody>
          <a:bodyPr/>
          <a:lstStyle/>
          <a:p>
            <a:r>
              <a:rPr lang="en-US" dirty="0"/>
              <a:t>Class 2 – Gases</a:t>
            </a:r>
          </a:p>
        </p:txBody>
      </p:sp>
      <p:sp>
        <p:nvSpPr>
          <p:cNvPr id="37891" name="Rectangle 3">
            <a:extLst>
              <a:ext uri="{FF2B5EF4-FFF2-40B4-BE49-F238E27FC236}">
                <a16:creationId xmlns:a16="http://schemas.microsoft.com/office/drawing/2014/main" id="{5A148C5F-3777-4C5C-AB4C-4A77B56773DA}"/>
              </a:ext>
            </a:extLst>
          </p:cNvPr>
          <p:cNvSpPr>
            <a:spLocks noGrp="1" noChangeArrowheads="1"/>
          </p:cNvSpPr>
          <p:nvPr>
            <p:ph sz="half" idx="4294967295"/>
          </p:nvPr>
        </p:nvSpPr>
        <p:spPr>
          <a:xfrm>
            <a:off x="412955" y="1375688"/>
            <a:ext cx="4437063" cy="4356518"/>
          </a:xfrm>
          <a:prstGeom prst="rect">
            <a:avLst/>
          </a:prstGeom>
        </p:spPr>
        <p:txBody>
          <a:bodyPr/>
          <a:lstStyle/>
          <a:p>
            <a:pPr>
              <a:buClr>
                <a:schemeClr val="accent6"/>
              </a:buClr>
            </a:pPr>
            <a:r>
              <a:rPr lang="en-US" altLang="en-US" sz="2400" dirty="0"/>
              <a:t>Division 2.2: Non – Flammable</a:t>
            </a:r>
          </a:p>
          <a:p>
            <a:pPr lvl="1">
              <a:buClr>
                <a:schemeClr val="accent6"/>
              </a:buClr>
            </a:pPr>
            <a:r>
              <a:rPr lang="en-US" altLang="en-US" sz="2400" dirty="0"/>
              <a:t>Absolute pressure of 280 kPa (40.6 psi) at 20°C (68°F) .</a:t>
            </a:r>
          </a:p>
          <a:p>
            <a:pPr lvl="1">
              <a:buClr>
                <a:schemeClr val="accent6"/>
              </a:buClr>
            </a:pPr>
            <a:r>
              <a:rPr lang="en-US" altLang="en-US" sz="2400" dirty="0"/>
              <a:t>Does not meet the definition of Division 2.1 or 2.3.</a:t>
            </a:r>
          </a:p>
          <a:p>
            <a:pPr lvl="1">
              <a:buClr>
                <a:schemeClr val="accent6"/>
              </a:buClr>
            </a:pPr>
            <a:r>
              <a:rPr lang="en-US" altLang="en-US" sz="2400" dirty="0"/>
              <a:t>Nitrogen, Oxygen, Argon.</a:t>
            </a:r>
          </a:p>
          <a:p>
            <a:pPr lvl="1"/>
            <a:endParaRPr lang="en-US" altLang="en-US" dirty="0"/>
          </a:p>
        </p:txBody>
      </p:sp>
      <p:pic>
        <p:nvPicPr>
          <p:cNvPr id="37892" name="Picture 5" descr="nfg">
            <a:extLst>
              <a:ext uri="{FF2B5EF4-FFF2-40B4-BE49-F238E27FC236}">
                <a16:creationId xmlns:a16="http://schemas.microsoft.com/office/drawing/2014/main" id="{F9AE1333-A0A0-45A5-8582-1FF44AD3E27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400" y="1435915"/>
            <a:ext cx="350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A4CC306-489F-4FF6-A01E-13A785C2A825}"/>
              </a:ext>
            </a:extLst>
          </p:cNvPr>
          <p:cNvSpPr>
            <a:spLocks noGrp="1" noChangeArrowheads="1"/>
          </p:cNvSpPr>
          <p:nvPr>
            <p:ph type="title"/>
          </p:nvPr>
        </p:nvSpPr>
        <p:spPr/>
        <p:txBody>
          <a:bodyPr/>
          <a:lstStyle/>
          <a:p>
            <a:r>
              <a:rPr lang="en-US" dirty="0"/>
              <a:t>Class 2 – Gases</a:t>
            </a:r>
          </a:p>
        </p:txBody>
      </p:sp>
      <p:sp>
        <p:nvSpPr>
          <p:cNvPr id="41987" name="Rectangle 3">
            <a:extLst>
              <a:ext uri="{FF2B5EF4-FFF2-40B4-BE49-F238E27FC236}">
                <a16:creationId xmlns:a16="http://schemas.microsoft.com/office/drawing/2014/main" id="{7A29153D-D7D8-4430-A5DF-7289C63A045F}"/>
              </a:ext>
            </a:extLst>
          </p:cNvPr>
          <p:cNvSpPr>
            <a:spLocks noGrp="1" noChangeArrowheads="1"/>
          </p:cNvSpPr>
          <p:nvPr>
            <p:ph sz="half" idx="4294967295"/>
          </p:nvPr>
        </p:nvSpPr>
        <p:spPr>
          <a:xfrm>
            <a:off x="285135" y="1063062"/>
            <a:ext cx="6096000" cy="5396732"/>
          </a:xfrm>
          <a:prstGeom prst="rect">
            <a:avLst/>
          </a:prstGeom>
        </p:spPr>
        <p:txBody>
          <a:bodyPr>
            <a:noAutofit/>
          </a:bodyPr>
          <a:lstStyle/>
          <a:p>
            <a:pPr>
              <a:buClr>
                <a:schemeClr val="accent6"/>
              </a:buClr>
            </a:pPr>
            <a:r>
              <a:rPr lang="en-US" altLang="en-US" sz="2400" dirty="0"/>
              <a:t>Division 2.3: Poisonous by Inhalation </a:t>
            </a:r>
          </a:p>
          <a:p>
            <a:pPr lvl="1">
              <a:buClr>
                <a:schemeClr val="accent6"/>
              </a:buClr>
            </a:pPr>
            <a:r>
              <a:rPr lang="en-US" altLang="en-US" sz="2400" dirty="0"/>
              <a:t>Gas at 20°C (68°F) or less and 101.3 kPa (14.7psi).</a:t>
            </a:r>
          </a:p>
          <a:p>
            <a:pPr lvl="1">
              <a:buClr>
                <a:schemeClr val="accent6"/>
              </a:buClr>
            </a:pPr>
            <a:r>
              <a:rPr lang="en-US" altLang="en-US" sz="2400" dirty="0"/>
              <a:t>Known to be toxic –  hazard to health during transportation.</a:t>
            </a:r>
          </a:p>
          <a:p>
            <a:pPr lvl="1">
              <a:buClr>
                <a:schemeClr val="accent6"/>
              </a:buClr>
            </a:pPr>
            <a:r>
              <a:rPr lang="en-US" altLang="en-US" sz="2400" dirty="0"/>
              <a:t>Has LC50 value of not more than 5,000ml m-3</a:t>
            </a:r>
          </a:p>
          <a:p>
            <a:pPr lvl="1">
              <a:buClr>
                <a:schemeClr val="accent6"/>
              </a:buClr>
            </a:pPr>
            <a:r>
              <a:rPr lang="en-US" altLang="en-US" sz="2400" dirty="0"/>
              <a:t>Chlorine Gas (ammonia &amp; bleach), Hydrogen Cyanide.</a:t>
            </a:r>
          </a:p>
          <a:p>
            <a:pPr lvl="1">
              <a:buClr>
                <a:schemeClr val="accent6"/>
              </a:buClr>
            </a:pPr>
            <a:r>
              <a:rPr lang="en-US" altLang="en-US" sz="2400" dirty="0"/>
              <a:t>Assigned Hazard Zones, A(1) – D(4). </a:t>
            </a:r>
          </a:p>
          <a:p>
            <a:pPr lvl="2">
              <a:buClr>
                <a:schemeClr val="accent6"/>
              </a:buClr>
            </a:pPr>
            <a:r>
              <a:rPr lang="en-US" altLang="en-US" sz="2400" dirty="0"/>
              <a:t>Hazard Zones are listed in Column 7 of the HMT</a:t>
            </a:r>
          </a:p>
        </p:txBody>
      </p:sp>
      <p:pic>
        <p:nvPicPr>
          <p:cNvPr id="38916" name="Picture 6" descr="PIH">
            <a:extLst>
              <a:ext uri="{FF2B5EF4-FFF2-40B4-BE49-F238E27FC236}">
                <a16:creationId xmlns:a16="http://schemas.microsoft.com/office/drawing/2014/main" id="{05038B8A-ADCA-424E-8DA9-A4FDEFD2F67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520" y="1435915"/>
            <a:ext cx="3581400" cy="318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26">
            <a:extLst>
              <a:ext uri="{FF2B5EF4-FFF2-40B4-BE49-F238E27FC236}">
                <a16:creationId xmlns:a16="http://schemas.microsoft.com/office/drawing/2014/main" id="{F66A80D2-ED19-4826-9C59-0EA72A6AADF1}"/>
              </a:ext>
            </a:extLst>
          </p:cNvPr>
          <p:cNvSpPr>
            <a:spLocks noGrp="1" noChangeArrowheads="1"/>
          </p:cNvSpPr>
          <p:nvPr>
            <p:ph type="title"/>
          </p:nvPr>
        </p:nvSpPr>
        <p:spPr/>
        <p:txBody>
          <a:bodyPr/>
          <a:lstStyle/>
          <a:p>
            <a:r>
              <a:rPr lang="en-US" dirty="0"/>
              <a:t>Hazard Zones</a:t>
            </a:r>
          </a:p>
        </p:txBody>
      </p:sp>
      <p:sp>
        <p:nvSpPr>
          <p:cNvPr id="39939" name="Rectangle 1027">
            <a:extLst>
              <a:ext uri="{FF2B5EF4-FFF2-40B4-BE49-F238E27FC236}">
                <a16:creationId xmlns:a16="http://schemas.microsoft.com/office/drawing/2014/main" id="{76AF10B8-5B7A-422F-B284-950AA69CA4E1}"/>
              </a:ext>
            </a:extLst>
          </p:cNvPr>
          <p:cNvSpPr>
            <a:spLocks noGrp="1" noChangeArrowheads="1"/>
          </p:cNvSpPr>
          <p:nvPr>
            <p:ph idx="4294967295"/>
          </p:nvPr>
        </p:nvSpPr>
        <p:spPr>
          <a:xfrm>
            <a:off x="386287" y="1308901"/>
            <a:ext cx="8001000" cy="609600"/>
          </a:xfrm>
        </p:spPr>
        <p:txBody>
          <a:bodyPr/>
          <a:lstStyle/>
          <a:p>
            <a:pPr eaLnBrk="1" hangingPunct="1">
              <a:buFont typeface="Wingdings" panose="05000000000000000000" pitchFamily="2" charset="2"/>
              <a:buNone/>
            </a:pPr>
            <a:r>
              <a:rPr lang="en-US" altLang="en-US" sz="2000" b="1" u="sng" dirty="0"/>
              <a:t>Hazard Zone</a:t>
            </a:r>
            <a:r>
              <a:rPr lang="en-US" altLang="en-US" sz="2000" dirty="0"/>
              <a:t>			</a:t>
            </a:r>
            <a:r>
              <a:rPr lang="en-US" altLang="en-US" sz="2000" b="1" u="sng" dirty="0"/>
              <a:t>Inhalation Toxicity</a:t>
            </a:r>
          </a:p>
        </p:txBody>
      </p:sp>
      <p:sp>
        <p:nvSpPr>
          <p:cNvPr id="43012" name="Rectangle 5">
            <a:extLst>
              <a:ext uri="{FF2B5EF4-FFF2-40B4-BE49-F238E27FC236}">
                <a16:creationId xmlns:a16="http://schemas.microsoft.com/office/drawing/2014/main" id="{BD20B277-0AEE-4129-9E17-0F3F69D16BFA}"/>
              </a:ext>
            </a:extLst>
          </p:cNvPr>
          <p:cNvSpPr>
            <a:spLocks noChangeArrowheads="1"/>
          </p:cNvSpPr>
          <p:nvPr/>
        </p:nvSpPr>
        <p:spPr bwMode="auto">
          <a:xfrm>
            <a:off x="14832" y="1821059"/>
            <a:ext cx="8001000" cy="609600"/>
          </a:xfrm>
          <a:prstGeom prst="rect">
            <a:avLst/>
          </a:prstGeom>
          <a:noFill/>
          <a:ln w="9525">
            <a:noFill/>
            <a:miter lim="800000"/>
            <a:headEnd/>
            <a:tailEnd/>
          </a:ln>
        </p:spPr>
        <p:txBody>
          <a:bodyPr/>
          <a:lstStyle/>
          <a:p>
            <a:pPr marL="342900" indent="-342900">
              <a:spcBef>
                <a:spcPct val="20000"/>
              </a:spcBef>
              <a:buClr>
                <a:srgbClr val="800000"/>
              </a:buClr>
              <a:defRPr/>
            </a:pPr>
            <a:r>
              <a:rPr lang="en-US" altLang="en-US" sz="2800" dirty="0">
                <a:solidFill>
                  <a:srgbClr val="800000"/>
                </a:solidFill>
                <a:latin typeface="Arial" panose="020B0604020202020204" pitchFamily="34" charset="0"/>
                <a:cs typeface="Arial" panose="020B0604020202020204" pitchFamily="34" charset="0"/>
              </a:rPr>
              <a:t>        </a:t>
            </a:r>
            <a:r>
              <a:rPr lang="en-US" altLang="en-US" sz="2800" dirty="0">
                <a:solidFill>
                  <a:schemeClr val="tx2">
                    <a:lumMod val="90000"/>
                  </a:schemeClr>
                </a:solidFill>
                <a:latin typeface="Arial" panose="020B0604020202020204" pitchFamily="34" charset="0"/>
                <a:cs typeface="Arial" panose="020B0604020202020204" pitchFamily="34" charset="0"/>
              </a:rPr>
              <a:t>A	                 LC</a:t>
            </a:r>
            <a:r>
              <a:rPr lang="en-US" altLang="en-US" sz="2800" baseline="-25000" dirty="0">
                <a:solidFill>
                  <a:schemeClr val="tx2">
                    <a:lumMod val="90000"/>
                  </a:schemeClr>
                </a:solidFill>
                <a:latin typeface="Arial" panose="020B0604020202020204" pitchFamily="34" charset="0"/>
                <a:cs typeface="Arial" panose="020B0604020202020204" pitchFamily="34" charset="0"/>
              </a:rPr>
              <a:t>50</a:t>
            </a:r>
            <a:r>
              <a:rPr lang="en-US" altLang="en-US" sz="2800" dirty="0">
                <a:solidFill>
                  <a:schemeClr val="tx2">
                    <a:lumMod val="90000"/>
                  </a:schemeClr>
                </a:solidFill>
                <a:latin typeface="Arial" panose="020B0604020202020204" pitchFamily="34" charset="0"/>
                <a:cs typeface="Arial" panose="020B0604020202020204" pitchFamily="34" charset="0"/>
              </a:rPr>
              <a:t> </a:t>
            </a:r>
            <a:r>
              <a:rPr lang="en-US" altLang="en-US" sz="2800" u="sng" dirty="0">
                <a:solidFill>
                  <a:schemeClr val="tx2">
                    <a:lumMod val="90000"/>
                  </a:schemeClr>
                </a:solidFill>
                <a:latin typeface="Arial" panose="020B0604020202020204" pitchFamily="34" charset="0"/>
                <a:cs typeface="Arial" panose="020B0604020202020204" pitchFamily="34" charset="0"/>
              </a:rPr>
              <a:t>&lt;</a:t>
            </a:r>
            <a:r>
              <a:rPr lang="en-US" altLang="en-US" sz="2800" dirty="0">
                <a:solidFill>
                  <a:schemeClr val="tx2">
                    <a:lumMod val="90000"/>
                  </a:schemeClr>
                </a:solidFill>
                <a:latin typeface="Arial" panose="020B0604020202020204" pitchFamily="34" charset="0"/>
                <a:cs typeface="Arial" panose="020B0604020202020204" pitchFamily="34" charset="0"/>
              </a:rPr>
              <a:t> 200ppm	                   </a:t>
            </a:r>
            <a:endParaRPr lang="en-US" altLang="en-US" sz="2800" u="sng" dirty="0">
              <a:solidFill>
                <a:schemeClr val="tx2">
                  <a:lumMod val="90000"/>
                </a:schemeClr>
              </a:solidFill>
              <a:latin typeface="Arial" panose="020B0604020202020204" pitchFamily="34" charset="0"/>
              <a:cs typeface="Arial" panose="020B0604020202020204" pitchFamily="34" charset="0"/>
            </a:endParaRPr>
          </a:p>
        </p:txBody>
      </p:sp>
      <p:sp>
        <p:nvSpPr>
          <p:cNvPr id="43013" name="Rectangle 9">
            <a:extLst>
              <a:ext uri="{FF2B5EF4-FFF2-40B4-BE49-F238E27FC236}">
                <a16:creationId xmlns:a16="http://schemas.microsoft.com/office/drawing/2014/main" id="{F37E9C32-5C7A-4595-BE1B-8E2C42CE67A1}"/>
              </a:ext>
            </a:extLst>
          </p:cNvPr>
          <p:cNvSpPr>
            <a:spLocks noChangeArrowheads="1"/>
          </p:cNvSpPr>
          <p:nvPr/>
        </p:nvSpPr>
        <p:spPr bwMode="auto">
          <a:xfrm>
            <a:off x="0" y="2404071"/>
            <a:ext cx="8001000" cy="609600"/>
          </a:xfrm>
          <a:prstGeom prst="rect">
            <a:avLst/>
          </a:prstGeom>
          <a:noFill/>
          <a:ln w="9525">
            <a:noFill/>
            <a:miter lim="800000"/>
            <a:headEnd/>
            <a:tailEnd/>
          </a:ln>
        </p:spPr>
        <p:txBody>
          <a:bodyPr/>
          <a:lstStyle/>
          <a:p>
            <a:pPr marL="342900" indent="-342900">
              <a:spcBef>
                <a:spcPct val="20000"/>
              </a:spcBef>
              <a:buClr>
                <a:srgbClr val="800000"/>
              </a:buClr>
              <a:defRPr/>
            </a:pPr>
            <a:r>
              <a:rPr lang="en-US" altLang="en-US" sz="2800" dirty="0">
                <a:solidFill>
                  <a:srgbClr val="800000"/>
                </a:solidFill>
                <a:latin typeface="Arial" panose="020B0604020202020204" pitchFamily="34" charset="0"/>
                <a:cs typeface="Arial" panose="020B0604020202020204" pitchFamily="34" charset="0"/>
              </a:rPr>
              <a:t>        </a:t>
            </a:r>
            <a:r>
              <a:rPr lang="en-US" altLang="en-US" sz="2800" dirty="0">
                <a:solidFill>
                  <a:schemeClr val="tx2">
                    <a:lumMod val="90000"/>
                  </a:schemeClr>
                </a:solidFill>
                <a:latin typeface="Arial" panose="020B0604020202020204" pitchFamily="34" charset="0"/>
                <a:cs typeface="Arial" panose="020B0604020202020204" pitchFamily="34" charset="0"/>
              </a:rPr>
              <a:t>B	        200ppm &lt; LC</a:t>
            </a:r>
            <a:r>
              <a:rPr lang="en-US" altLang="en-US" sz="2800" baseline="-25000" dirty="0">
                <a:solidFill>
                  <a:schemeClr val="tx2">
                    <a:lumMod val="90000"/>
                  </a:schemeClr>
                </a:solidFill>
                <a:latin typeface="Arial" panose="020B0604020202020204" pitchFamily="34" charset="0"/>
                <a:cs typeface="Arial" panose="020B0604020202020204" pitchFamily="34" charset="0"/>
              </a:rPr>
              <a:t>50</a:t>
            </a:r>
            <a:r>
              <a:rPr lang="en-US" altLang="en-US" sz="2800" dirty="0">
                <a:solidFill>
                  <a:schemeClr val="tx2">
                    <a:lumMod val="90000"/>
                  </a:schemeClr>
                </a:solidFill>
                <a:latin typeface="Arial" panose="020B0604020202020204" pitchFamily="34" charset="0"/>
                <a:cs typeface="Arial" panose="020B0604020202020204" pitchFamily="34" charset="0"/>
              </a:rPr>
              <a:t> </a:t>
            </a:r>
            <a:r>
              <a:rPr lang="en-US" altLang="en-US" sz="2800" u="sng" dirty="0">
                <a:solidFill>
                  <a:schemeClr val="tx2">
                    <a:lumMod val="90000"/>
                  </a:schemeClr>
                </a:solidFill>
                <a:latin typeface="Arial" panose="020B0604020202020204" pitchFamily="34" charset="0"/>
                <a:cs typeface="Arial" panose="020B0604020202020204" pitchFamily="34" charset="0"/>
              </a:rPr>
              <a:t>&lt;</a:t>
            </a:r>
            <a:r>
              <a:rPr lang="en-US" altLang="en-US" sz="2800" dirty="0">
                <a:solidFill>
                  <a:schemeClr val="tx2">
                    <a:lumMod val="90000"/>
                  </a:schemeClr>
                </a:solidFill>
                <a:latin typeface="Arial" panose="020B0604020202020204" pitchFamily="34" charset="0"/>
                <a:cs typeface="Arial" panose="020B0604020202020204" pitchFamily="34" charset="0"/>
              </a:rPr>
              <a:t> 1,000ppm</a:t>
            </a:r>
            <a:r>
              <a:rPr lang="en-US" altLang="en-US" sz="2800" dirty="0">
                <a:solidFill>
                  <a:srgbClr val="800000"/>
                </a:solidFill>
                <a:latin typeface="Arial" panose="020B0604020202020204" pitchFamily="34" charset="0"/>
                <a:cs typeface="Arial" panose="020B0604020202020204" pitchFamily="34" charset="0"/>
              </a:rPr>
              <a:t>	                   </a:t>
            </a:r>
          </a:p>
        </p:txBody>
      </p:sp>
      <p:sp>
        <p:nvSpPr>
          <p:cNvPr id="43014" name="Rectangle 10">
            <a:extLst>
              <a:ext uri="{FF2B5EF4-FFF2-40B4-BE49-F238E27FC236}">
                <a16:creationId xmlns:a16="http://schemas.microsoft.com/office/drawing/2014/main" id="{988348F3-C7A6-4034-B974-4E2937F39643}"/>
              </a:ext>
            </a:extLst>
          </p:cNvPr>
          <p:cNvSpPr>
            <a:spLocks noChangeArrowheads="1"/>
          </p:cNvSpPr>
          <p:nvPr/>
        </p:nvSpPr>
        <p:spPr bwMode="auto">
          <a:xfrm>
            <a:off x="0" y="3009470"/>
            <a:ext cx="8001000" cy="609600"/>
          </a:xfrm>
          <a:prstGeom prst="rect">
            <a:avLst/>
          </a:prstGeom>
          <a:noFill/>
          <a:ln w="9525">
            <a:noFill/>
            <a:miter lim="800000"/>
            <a:headEnd/>
            <a:tailEnd/>
          </a:ln>
        </p:spPr>
        <p:txBody>
          <a:bodyPr/>
          <a:lstStyle/>
          <a:p>
            <a:pPr marL="342900" indent="-342900">
              <a:spcBef>
                <a:spcPct val="20000"/>
              </a:spcBef>
              <a:buClr>
                <a:srgbClr val="800000"/>
              </a:buClr>
              <a:defRPr/>
            </a:pPr>
            <a:r>
              <a:rPr lang="en-US" altLang="en-US" sz="2800" dirty="0">
                <a:solidFill>
                  <a:schemeClr val="tx2">
                    <a:lumMod val="90000"/>
                  </a:schemeClr>
                </a:solidFill>
                <a:latin typeface="Arial" panose="020B0604020202020204" pitchFamily="34" charset="0"/>
                <a:cs typeface="Arial" panose="020B0604020202020204" pitchFamily="34" charset="0"/>
              </a:rPr>
              <a:t>        C	     1,000ppm &lt; LC</a:t>
            </a:r>
            <a:r>
              <a:rPr lang="en-US" altLang="en-US" sz="2800" baseline="-25000" dirty="0">
                <a:solidFill>
                  <a:schemeClr val="tx2">
                    <a:lumMod val="90000"/>
                  </a:schemeClr>
                </a:solidFill>
                <a:latin typeface="Arial" panose="020B0604020202020204" pitchFamily="34" charset="0"/>
                <a:cs typeface="Arial" panose="020B0604020202020204" pitchFamily="34" charset="0"/>
              </a:rPr>
              <a:t>50</a:t>
            </a:r>
            <a:r>
              <a:rPr lang="en-US" altLang="en-US" sz="2800" dirty="0">
                <a:solidFill>
                  <a:schemeClr val="tx2">
                    <a:lumMod val="90000"/>
                  </a:schemeClr>
                </a:solidFill>
                <a:latin typeface="Arial" panose="020B0604020202020204" pitchFamily="34" charset="0"/>
                <a:cs typeface="Arial" panose="020B0604020202020204" pitchFamily="34" charset="0"/>
              </a:rPr>
              <a:t> </a:t>
            </a:r>
            <a:r>
              <a:rPr lang="en-US" altLang="en-US" sz="2800" u="sng" dirty="0">
                <a:solidFill>
                  <a:schemeClr val="tx2">
                    <a:lumMod val="90000"/>
                  </a:schemeClr>
                </a:solidFill>
                <a:latin typeface="Arial" panose="020B0604020202020204" pitchFamily="34" charset="0"/>
                <a:cs typeface="Arial" panose="020B0604020202020204" pitchFamily="34" charset="0"/>
              </a:rPr>
              <a:t>&lt;</a:t>
            </a:r>
            <a:r>
              <a:rPr lang="en-US" altLang="en-US" sz="2800" dirty="0">
                <a:solidFill>
                  <a:schemeClr val="tx2">
                    <a:lumMod val="90000"/>
                  </a:schemeClr>
                </a:solidFill>
                <a:latin typeface="Arial" panose="020B0604020202020204" pitchFamily="34" charset="0"/>
                <a:cs typeface="Arial" panose="020B0604020202020204" pitchFamily="34" charset="0"/>
              </a:rPr>
              <a:t> 3,000ppm</a:t>
            </a:r>
            <a:r>
              <a:rPr lang="en-US" altLang="en-US" sz="2800" dirty="0">
                <a:solidFill>
                  <a:srgbClr val="800000"/>
                </a:solidFill>
                <a:latin typeface="Arial" panose="020B0604020202020204" pitchFamily="34" charset="0"/>
                <a:cs typeface="Arial" panose="020B0604020202020204" pitchFamily="34" charset="0"/>
              </a:rPr>
              <a:t>	                   </a:t>
            </a:r>
          </a:p>
        </p:txBody>
      </p:sp>
      <p:sp>
        <p:nvSpPr>
          <p:cNvPr id="43015" name="Rectangle 11">
            <a:extLst>
              <a:ext uri="{FF2B5EF4-FFF2-40B4-BE49-F238E27FC236}">
                <a16:creationId xmlns:a16="http://schemas.microsoft.com/office/drawing/2014/main" id="{E27DB0FF-9570-443F-9BAA-78539446B702}"/>
              </a:ext>
            </a:extLst>
          </p:cNvPr>
          <p:cNvSpPr>
            <a:spLocks noChangeArrowheads="1"/>
          </p:cNvSpPr>
          <p:nvPr/>
        </p:nvSpPr>
        <p:spPr bwMode="auto">
          <a:xfrm>
            <a:off x="14832" y="3499241"/>
            <a:ext cx="8001000" cy="609600"/>
          </a:xfrm>
          <a:prstGeom prst="rect">
            <a:avLst/>
          </a:prstGeom>
          <a:noFill/>
          <a:ln w="9525">
            <a:noFill/>
            <a:miter lim="800000"/>
            <a:headEnd/>
            <a:tailEnd/>
          </a:ln>
        </p:spPr>
        <p:txBody>
          <a:bodyPr/>
          <a:lstStyle/>
          <a:p>
            <a:pPr marL="342900" indent="-342900">
              <a:spcBef>
                <a:spcPct val="20000"/>
              </a:spcBef>
              <a:buClr>
                <a:srgbClr val="800000"/>
              </a:buClr>
              <a:defRPr/>
            </a:pPr>
            <a:r>
              <a:rPr lang="en-US" altLang="en-US" sz="2800" dirty="0">
                <a:solidFill>
                  <a:srgbClr val="800000"/>
                </a:solidFill>
                <a:latin typeface="Arial" panose="020B0604020202020204" pitchFamily="34" charset="0"/>
                <a:cs typeface="Arial" panose="020B0604020202020204" pitchFamily="34" charset="0"/>
              </a:rPr>
              <a:t>        </a:t>
            </a:r>
            <a:r>
              <a:rPr lang="en-US" altLang="en-US" sz="2800" dirty="0">
                <a:solidFill>
                  <a:schemeClr val="tx2">
                    <a:lumMod val="90000"/>
                  </a:schemeClr>
                </a:solidFill>
                <a:latin typeface="Arial" panose="020B0604020202020204" pitchFamily="34" charset="0"/>
                <a:cs typeface="Arial" panose="020B0604020202020204" pitchFamily="34" charset="0"/>
              </a:rPr>
              <a:t>D	     3,000ppm &lt; LC</a:t>
            </a:r>
            <a:r>
              <a:rPr lang="en-US" altLang="en-US" sz="2800" baseline="-25000" dirty="0">
                <a:solidFill>
                  <a:schemeClr val="tx2">
                    <a:lumMod val="90000"/>
                  </a:schemeClr>
                </a:solidFill>
                <a:latin typeface="Arial" panose="020B0604020202020204" pitchFamily="34" charset="0"/>
                <a:cs typeface="Arial" panose="020B0604020202020204" pitchFamily="34" charset="0"/>
              </a:rPr>
              <a:t>50</a:t>
            </a:r>
            <a:r>
              <a:rPr lang="en-US" altLang="en-US" sz="2800" dirty="0">
                <a:solidFill>
                  <a:schemeClr val="tx2">
                    <a:lumMod val="90000"/>
                  </a:schemeClr>
                </a:solidFill>
                <a:latin typeface="Arial" panose="020B0604020202020204" pitchFamily="34" charset="0"/>
                <a:cs typeface="Arial" panose="020B0604020202020204" pitchFamily="34" charset="0"/>
              </a:rPr>
              <a:t> </a:t>
            </a:r>
            <a:r>
              <a:rPr lang="en-US" altLang="en-US" sz="2800" u="sng" dirty="0">
                <a:solidFill>
                  <a:schemeClr val="tx2">
                    <a:lumMod val="90000"/>
                  </a:schemeClr>
                </a:solidFill>
                <a:latin typeface="Arial" panose="020B0604020202020204" pitchFamily="34" charset="0"/>
                <a:cs typeface="Arial" panose="020B0604020202020204" pitchFamily="34" charset="0"/>
              </a:rPr>
              <a:t>&lt;</a:t>
            </a:r>
            <a:r>
              <a:rPr lang="en-US" altLang="en-US" sz="2800" dirty="0">
                <a:solidFill>
                  <a:schemeClr val="tx2">
                    <a:lumMod val="90000"/>
                  </a:schemeClr>
                </a:solidFill>
                <a:latin typeface="Arial" panose="020B0604020202020204" pitchFamily="34" charset="0"/>
                <a:cs typeface="Arial" panose="020B0604020202020204" pitchFamily="34" charset="0"/>
              </a:rPr>
              <a:t> 5,000ppm</a:t>
            </a:r>
            <a:r>
              <a:rPr lang="en-US" altLang="en-US" sz="2800" dirty="0">
                <a:solidFill>
                  <a:srgbClr val="800000"/>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rotWithShape="1">
          <a:blip r:embed="rId3"/>
          <a:srcRect l="11557" t="16871" r="47116" b="18640"/>
          <a:stretch/>
        </p:blipFill>
        <p:spPr>
          <a:xfrm>
            <a:off x="6866396" y="967112"/>
            <a:ext cx="5038531" cy="4422710"/>
          </a:xfrm>
          <a:prstGeom prst="rect">
            <a:avLst/>
          </a:prstGeom>
        </p:spPr>
      </p:pic>
      <p:pic>
        <p:nvPicPr>
          <p:cNvPr id="3" name="Picture 2"/>
          <p:cNvPicPr>
            <a:picLocks noChangeAspect="1"/>
          </p:cNvPicPr>
          <p:nvPr/>
        </p:nvPicPr>
        <p:blipFill rotWithShape="1">
          <a:blip r:embed="rId4"/>
          <a:srcRect l="2448" t="71429" r="2347" b="25169"/>
          <a:stretch/>
        </p:blipFill>
        <p:spPr>
          <a:xfrm>
            <a:off x="148356" y="5731611"/>
            <a:ext cx="11607281" cy="233266"/>
          </a:xfrm>
          <a:prstGeom prst="rect">
            <a:avLst/>
          </a:prstGeom>
          <a:ln w="41275">
            <a:solidFill>
              <a:srgbClr val="FFFF66"/>
            </a:solidFill>
          </a:ln>
        </p:spPr>
      </p:pic>
      <p:sp>
        <p:nvSpPr>
          <p:cNvPr id="4" name="Rectangle 3"/>
          <p:cNvSpPr/>
          <p:nvPr/>
        </p:nvSpPr>
        <p:spPr>
          <a:xfrm>
            <a:off x="6866396" y="5253135"/>
            <a:ext cx="5114110" cy="136687"/>
          </a:xfrm>
          <a:prstGeom prst="rect">
            <a:avLst/>
          </a:prstGeom>
          <a:solidFill>
            <a:srgbClr val="FFFF99">
              <a:alpha val="48000"/>
            </a:srgbClr>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rot="9161142">
            <a:off x="10154834" y="5426811"/>
            <a:ext cx="1020046" cy="330739"/>
          </a:xfrm>
          <a:prstGeom prst="rightArrow">
            <a:avLst/>
          </a:prstGeom>
          <a:solidFill>
            <a:srgbClr val="FFFF9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9778482" y="5617029"/>
            <a:ext cx="429208" cy="494522"/>
          </a:xfrm>
          <a:prstGeom prst="ellipse">
            <a:avLst/>
          </a:prstGeom>
          <a:solidFill>
            <a:srgbClr val="FFFF99">
              <a:alpha val="36000"/>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1168743" y="1082351"/>
            <a:ext cx="736184" cy="4170784"/>
          </a:xfrm>
          <a:prstGeom prst="rect">
            <a:avLst/>
          </a:prstGeom>
          <a:solidFill>
            <a:srgbClr val="FFFF99">
              <a:alpha val="44000"/>
            </a:srgbClr>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5"/>
          <a:srcRect l="2984" t="24626" r="35944" b="54286"/>
          <a:stretch/>
        </p:blipFill>
        <p:spPr>
          <a:xfrm>
            <a:off x="63832" y="4104640"/>
            <a:ext cx="6726985" cy="13066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a:extLst>
              <a:ext uri="{FF2B5EF4-FFF2-40B4-BE49-F238E27FC236}">
                <a16:creationId xmlns:a16="http://schemas.microsoft.com/office/drawing/2014/main" id="{4CF3D66D-CFC8-4B66-834B-62C902E8634D}"/>
              </a:ext>
            </a:extLst>
          </p:cNvPr>
          <p:cNvSpPr>
            <a:spLocks noGrp="1" noChangeArrowheads="1"/>
          </p:cNvSpPr>
          <p:nvPr>
            <p:ph type="title"/>
          </p:nvPr>
        </p:nvSpPr>
        <p:spPr/>
        <p:txBody>
          <a:bodyPr/>
          <a:lstStyle/>
          <a:p>
            <a:r>
              <a:rPr lang="en-US" dirty="0"/>
              <a:t>Class 3 – Flammable Liquid</a:t>
            </a:r>
          </a:p>
        </p:txBody>
      </p:sp>
      <p:sp>
        <p:nvSpPr>
          <p:cNvPr id="40963" name="Rectangle 6">
            <a:extLst>
              <a:ext uri="{FF2B5EF4-FFF2-40B4-BE49-F238E27FC236}">
                <a16:creationId xmlns:a16="http://schemas.microsoft.com/office/drawing/2014/main" id="{30904AF1-F0BA-4303-89AC-2E132CEF3FB8}"/>
              </a:ext>
            </a:extLst>
          </p:cNvPr>
          <p:cNvSpPr>
            <a:spLocks noGrp="1" noChangeArrowheads="1"/>
          </p:cNvSpPr>
          <p:nvPr>
            <p:ph sz="half" idx="4294967295"/>
          </p:nvPr>
        </p:nvSpPr>
        <p:spPr>
          <a:xfrm>
            <a:off x="422787" y="1242953"/>
            <a:ext cx="5191432" cy="3632200"/>
          </a:xfrm>
          <a:prstGeom prst="rect">
            <a:avLst/>
          </a:prstGeom>
        </p:spPr>
        <p:txBody>
          <a:bodyPr>
            <a:normAutofit/>
          </a:bodyPr>
          <a:lstStyle/>
          <a:p>
            <a:pPr>
              <a:spcAft>
                <a:spcPts val="1200"/>
              </a:spcAft>
              <a:buClr>
                <a:schemeClr val="accent6"/>
              </a:buClr>
            </a:pPr>
            <a:r>
              <a:rPr lang="en-US" altLang="en-US" sz="2400" dirty="0"/>
              <a:t>Flash Point ≤ 140°F (60.5°C ).</a:t>
            </a:r>
          </a:p>
          <a:p>
            <a:pPr>
              <a:spcAft>
                <a:spcPts val="1200"/>
              </a:spcAft>
              <a:buClr>
                <a:schemeClr val="accent6"/>
              </a:buClr>
            </a:pPr>
            <a:r>
              <a:rPr lang="en-US" altLang="en-US" sz="2400" dirty="0"/>
              <a:t>Isopropanol, Acetone, Solvent Based Inks, Gasoline, Xylene, Toluene.</a:t>
            </a:r>
          </a:p>
          <a:p>
            <a:pPr>
              <a:spcAft>
                <a:spcPts val="1200"/>
              </a:spcAft>
              <a:buClr>
                <a:schemeClr val="accent6"/>
              </a:buClr>
            </a:pPr>
            <a:r>
              <a:rPr lang="en-US" altLang="en-US" sz="2400" dirty="0"/>
              <a:t>49 CFR reference §173.120</a:t>
            </a:r>
          </a:p>
        </p:txBody>
      </p:sp>
      <p:pic>
        <p:nvPicPr>
          <p:cNvPr id="40964" name="Picture 8" descr="flam">
            <a:extLst>
              <a:ext uri="{FF2B5EF4-FFF2-40B4-BE49-F238E27FC236}">
                <a16:creationId xmlns:a16="http://schemas.microsoft.com/office/drawing/2014/main" id="{5F9335CB-7222-4526-8589-445E4BFD114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320" y="1435915"/>
            <a:ext cx="3733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7F2C028-CAA1-47E8-86C8-D106E93BB6F7}"/>
              </a:ext>
            </a:extLst>
          </p:cNvPr>
          <p:cNvSpPr>
            <a:spLocks noGrp="1" noChangeArrowheads="1"/>
          </p:cNvSpPr>
          <p:nvPr>
            <p:ph type="title"/>
          </p:nvPr>
        </p:nvSpPr>
        <p:spPr/>
        <p:txBody>
          <a:bodyPr/>
          <a:lstStyle/>
          <a:p>
            <a:r>
              <a:rPr lang="en-US" dirty="0"/>
              <a:t>Class 3 – Combustible Liquid</a:t>
            </a:r>
          </a:p>
        </p:txBody>
      </p:sp>
      <p:sp>
        <p:nvSpPr>
          <p:cNvPr id="41987" name="Rectangle 3">
            <a:extLst>
              <a:ext uri="{FF2B5EF4-FFF2-40B4-BE49-F238E27FC236}">
                <a16:creationId xmlns:a16="http://schemas.microsoft.com/office/drawing/2014/main" id="{70AB110B-461E-41D6-AFB1-8D1BABE78BB8}"/>
              </a:ext>
            </a:extLst>
          </p:cNvPr>
          <p:cNvSpPr>
            <a:spLocks noGrp="1" noChangeArrowheads="1"/>
          </p:cNvSpPr>
          <p:nvPr>
            <p:ph sz="half" idx="4294967295"/>
          </p:nvPr>
        </p:nvSpPr>
        <p:spPr>
          <a:xfrm>
            <a:off x="580104" y="1259707"/>
            <a:ext cx="4437063" cy="3632200"/>
          </a:xfrm>
          <a:prstGeom prst="rect">
            <a:avLst/>
          </a:prstGeom>
        </p:spPr>
        <p:txBody>
          <a:bodyPr>
            <a:normAutofit/>
          </a:bodyPr>
          <a:lstStyle/>
          <a:p>
            <a:pPr>
              <a:buClr>
                <a:schemeClr val="accent6"/>
              </a:buClr>
            </a:pPr>
            <a:r>
              <a:rPr lang="en-US" altLang="en-US" sz="2400" dirty="0"/>
              <a:t>Does not meet the definition of any other class and has a flash point above 140°F (60.5°C ) and below 200°F (93°C).</a:t>
            </a:r>
          </a:p>
          <a:p>
            <a:pPr lvl="1">
              <a:buClr>
                <a:schemeClr val="accent6"/>
              </a:buClr>
            </a:pPr>
            <a:r>
              <a:rPr lang="en-US" altLang="en-US" sz="2200" dirty="0"/>
              <a:t>Kerosene, Diesel Fuel.</a:t>
            </a:r>
          </a:p>
        </p:txBody>
      </p:sp>
      <p:pic>
        <p:nvPicPr>
          <p:cNvPr id="41988" name="Picture 4" descr="comb">
            <a:extLst>
              <a:ext uri="{FF2B5EF4-FFF2-40B4-BE49-F238E27FC236}">
                <a16:creationId xmlns:a16="http://schemas.microsoft.com/office/drawing/2014/main" id="{B7797402-EC33-4A6D-9A53-531D1E97E6E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0721" y="1435915"/>
            <a:ext cx="32750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642194489"/>
              </p:ext>
            </p:extLst>
          </p:nvPr>
        </p:nvGraphicFramePr>
        <p:xfrm>
          <a:off x="1455576" y="4565796"/>
          <a:ext cx="6428792" cy="1737360"/>
        </p:xfrm>
        <a:graphic>
          <a:graphicData uri="http://schemas.openxmlformats.org/drawingml/2006/table">
            <a:tbl>
              <a:tblPr/>
              <a:tblGrid>
                <a:gridCol w="1721101">
                  <a:extLst>
                    <a:ext uri="{9D8B030D-6E8A-4147-A177-3AD203B41FA5}">
                      <a16:colId xmlns:a16="http://schemas.microsoft.com/office/drawing/2014/main" val="20000"/>
                    </a:ext>
                  </a:extLst>
                </a:gridCol>
                <a:gridCol w="2733513">
                  <a:extLst>
                    <a:ext uri="{9D8B030D-6E8A-4147-A177-3AD203B41FA5}">
                      <a16:colId xmlns:a16="http://schemas.microsoft.com/office/drawing/2014/main" val="20001"/>
                    </a:ext>
                  </a:extLst>
                </a:gridCol>
                <a:gridCol w="1974178">
                  <a:extLst>
                    <a:ext uri="{9D8B030D-6E8A-4147-A177-3AD203B41FA5}">
                      <a16:colId xmlns:a16="http://schemas.microsoft.com/office/drawing/2014/main" val="20002"/>
                    </a:ext>
                  </a:extLst>
                </a:gridCol>
              </a:tblGrid>
              <a:tr h="0">
                <a:tc>
                  <a:txBody>
                    <a:bodyPr/>
                    <a:lstStyle/>
                    <a:p>
                      <a:r>
                        <a:rPr lang="en-US" dirty="0"/>
                        <a:t>Packing group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en-US" dirty="0"/>
                        <a:t>Flash point (closed-cup)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en-US" dirty="0"/>
                        <a:t>Initial boiling point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0">
                <a:tc>
                  <a:txBody>
                    <a:bodyPr/>
                    <a:lstStyle/>
                    <a:p>
                      <a:r>
                        <a:rPr lang="en-US" dirty="0"/>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en-US" dirty="0"/>
                        <a:t>≤35 °C (95 °F)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0">
                <a:tc>
                  <a:txBody>
                    <a:bodyPr/>
                    <a:lstStyle/>
                    <a:p>
                      <a:r>
                        <a:rPr lang="en-US" dirty="0"/>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en-US" dirty="0"/>
                        <a:t>&lt;23 °C (73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en-US" dirty="0"/>
                        <a:t>&gt;35 °C (95 °F)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0">
                <a:tc>
                  <a:txBody>
                    <a:bodyPr/>
                    <a:lstStyle/>
                    <a:p>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en-US" dirty="0"/>
                        <a:t>≥23 °C, ≤60 °C </a:t>
                      </a:r>
                      <a:br>
                        <a:rPr lang="en-US" dirty="0"/>
                      </a:br>
                      <a:r>
                        <a:rPr lang="en-US" dirty="0"/>
                        <a:t>(≥73 °F, ≤140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en-US" dirty="0"/>
                        <a:t>&gt;35 °C (95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883F359-AAA3-461C-9635-C42F2AB91CED}"/>
              </a:ext>
            </a:extLst>
          </p:cNvPr>
          <p:cNvSpPr>
            <a:spLocks noGrp="1" noChangeArrowheads="1"/>
          </p:cNvSpPr>
          <p:nvPr>
            <p:ph type="title"/>
          </p:nvPr>
        </p:nvSpPr>
        <p:spPr/>
        <p:txBody>
          <a:bodyPr/>
          <a:lstStyle/>
          <a:p>
            <a:r>
              <a:rPr lang="en-US" dirty="0"/>
              <a:t>Class 4 – Flammable Solids</a:t>
            </a:r>
          </a:p>
        </p:txBody>
      </p:sp>
      <p:sp>
        <p:nvSpPr>
          <p:cNvPr id="49155" name="Rectangle 3">
            <a:extLst>
              <a:ext uri="{FF2B5EF4-FFF2-40B4-BE49-F238E27FC236}">
                <a16:creationId xmlns:a16="http://schemas.microsoft.com/office/drawing/2014/main" id="{E896D1E5-0E24-4E37-806F-A45CA105CB81}"/>
              </a:ext>
            </a:extLst>
          </p:cNvPr>
          <p:cNvSpPr>
            <a:spLocks noGrp="1" noChangeArrowheads="1"/>
          </p:cNvSpPr>
          <p:nvPr>
            <p:ph sz="half" idx="4294967295"/>
          </p:nvPr>
        </p:nvSpPr>
        <p:spPr>
          <a:xfrm>
            <a:off x="353961" y="1200714"/>
            <a:ext cx="5633884" cy="5056187"/>
          </a:xfrm>
          <a:prstGeom prst="rect">
            <a:avLst/>
          </a:prstGeom>
        </p:spPr>
        <p:txBody>
          <a:bodyPr>
            <a:normAutofit fontScale="92500"/>
          </a:bodyPr>
          <a:lstStyle/>
          <a:p>
            <a:pPr>
              <a:buClr>
                <a:schemeClr val="accent6"/>
              </a:buClr>
            </a:pPr>
            <a:r>
              <a:rPr lang="en-US" sz="2400" dirty="0"/>
              <a:t>Division 4.1: Flammable Solids</a:t>
            </a:r>
          </a:p>
          <a:p>
            <a:pPr lvl="1">
              <a:buClr>
                <a:schemeClr val="accent6"/>
              </a:buClr>
            </a:pPr>
            <a:r>
              <a:rPr lang="en-US" sz="2400" dirty="0"/>
              <a:t>Ignite with ease and burn without oxygen.                                </a:t>
            </a:r>
          </a:p>
          <a:p>
            <a:pPr>
              <a:buClr>
                <a:schemeClr val="accent6"/>
              </a:buClr>
            </a:pPr>
            <a:r>
              <a:rPr lang="en-US" sz="2400" dirty="0"/>
              <a:t>Division 4.2: Spontaneously Combustible </a:t>
            </a:r>
          </a:p>
          <a:p>
            <a:pPr lvl="1">
              <a:buClr>
                <a:schemeClr val="accent6"/>
              </a:buClr>
            </a:pPr>
            <a:r>
              <a:rPr lang="en-US" sz="2400" dirty="0"/>
              <a:t>Ignite spontaneously, without a source of ignition.</a:t>
            </a:r>
          </a:p>
          <a:p>
            <a:pPr>
              <a:buClr>
                <a:schemeClr val="accent6"/>
              </a:buClr>
            </a:pPr>
            <a:r>
              <a:rPr lang="en-US" sz="2400" dirty="0"/>
              <a:t>Division 4.3: Dangerous When Wet</a:t>
            </a:r>
          </a:p>
          <a:p>
            <a:pPr lvl="1">
              <a:buClr>
                <a:schemeClr val="accent6"/>
              </a:buClr>
            </a:pPr>
            <a:r>
              <a:rPr lang="en-US" sz="2400" dirty="0"/>
              <a:t>React with water, release emissions of combustible gas or become spontaneously combustible.   </a:t>
            </a:r>
          </a:p>
          <a:p>
            <a:pPr>
              <a:buClr>
                <a:schemeClr val="accent6"/>
              </a:buClr>
            </a:pPr>
            <a:r>
              <a:rPr lang="en-US" sz="2400" dirty="0"/>
              <a:t>49 CFR §173.124</a:t>
            </a:r>
          </a:p>
          <a:p>
            <a:pPr lvl="1">
              <a:buClr>
                <a:schemeClr val="accent6"/>
              </a:buClr>
            </a:pPr>
            <a:endParaRPr lang="en-US" sz="1800" dirty="0"/>
          </a:p>
        </p:txBody>
      </p:sp>
      <p:grpSp>
        <p:nvGrpSpPr>
          <p:cNvPr id="3" name="Group 2">
            <a:extLst>
              <a:ext uri="{FF2B5EF4-FFF2-40B4-BE49-F238E27FC236}">
                <a16:creationId xmlns:a16="http://schemas.microsoft.com/office/drawing/2014/main" id="{596496E9-65C4-4003-A8B5-CA54BED5EF33}"/>
              </a:ext>
            </a:extLst>
          </p:cNvPr>
          <p:cNvGrpSpPr/>
          <p:nvPr/>
        </p:nvGrpSpPr>
        <p:grpSpPr>
          <a:xfrm>
            <a:off x="6924040" y="1435915"/>
            <a:ext cx="1905000" cy="4934903"/>
            <a:chOff x="6873240" y="1354138"/>
            <a:chExt cx="1905000" cy="4934903"/>
          </a:xfrm>
        </p:grpSpPr>
        <p:pic>
          <p:nvPicPr>
            <p:cNvPr id="43012" name="Picture 4" descr="flamsol">
              <a:extLst>
                <a:ext uri="{FF2B5EF4-FFF2-40B4-BE49-F238E27FC236}">
                  <a16:creationId xmlns:a16="http://schemas.microsoft.com/office/drawing/2014/main" id="{123CE39C-EB9C-4D9A-9E47-4966E149C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240" y="1354138"/>
              <a:ext cx="1905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dww">
              <a:extLst>
                <a:ext uri="{FF2B5EF4-FFF2-40B4-BE49-F238E27FC236}">
                  <a16:creationId xmlns:a16="http://schemas.microsoft.com/office/drawing/2014/main" id="{7BF8596A-A412-44AE-8647-134354C80BD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240" y="4769804"/>
              <a:ext cx="1905000"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descr="sc">
              <a:extLst>
                <a:ext uri="{FF2B5EF4-FFF2-40B4-BE49-F238E27FC236}">
                  <a16:creationId xmlns:a16="http://schemas.microsoft.com/office/drawing/2014/main" id="{BFF9DBE3-5805-4A76-8FAD-EEA9BCC2823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240" y="3144204"/>
              <a:ext cx="1905000"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A93A11F-95B0-4CEF-B16A-55F16F3353C6}"/>
              </a:ext>
            </a:extLst>
          </p:cNvPr>
          <p:cNvSpPr>
            <a:spLocks noGrp="1" noChangeArrowheads="1"/>
          </p:cNvSpPr>
          <p:nvPr>
            <p:ph type="title"/>
          </p:nvPr>
        </p:nvSpPr>
        <p:spPr/>
        <p:txBody>
          <a:bodyPr/>
          <a:lstStyle/>
          <a:p>
            <a:r>
              <a:rPr lang="en-US" sz="2200" dirty="0"/>
              <a:t>Class 5 – Oxidizers and Organic Peroxides</a:t>
            </a:r>
          </a:p>
        </p:txBody>
      </p:sp>
      <p:sp>
        <p:nvSpPr>
          <p:cNvPr id="44035" name="Rectangle 3">
            <a:extLst>
              <a:ext uri="{FF2B5EF4-FFF2-40B4-BE49-F238E27FC236}">
                <a16:creationId xmlns:a16="http://schemas.microsoft.com/office/drawing/2014/main" id="{8E5BE719-FEBA-4501-A0E8-4B3F1DEDD0D9}"/>
              </a:ext>
            </a:extLst>
          </p:cNvPr>
          <p:cNvSpPr>
            <a:spLocks noGrp="1" noChangeArrowheads="1"/>
          </p:cNvSpPr>
          <p:nvPr>
            <p:ph sz="half" idx="4294967295"/>
          </p:nvPr>
        </p:nvSpPr>
        <p:spPr>
          <a:xfrm>
            <a:off x="560438" y="1112223"/>
            <a:ext cx="5692878" cy="4059237"/>
          </a:xfrm>
          <a:prstGeom prst="rect">
            <a:avLst/>
          </a:prstGeom>
        </p:spPr>
        <p:txBody>
          <a:bodyPr>
            <a:noAutofit/>
          </a:bodyPr>
          <a:lstStyle/>
          <a:p>
            <a:pPr>
              <a:buClr>
                <a:schemeClr val="accent6"/>
              </a:buClr>
            </a:pPr>
            <a:r>
              <a:rPr lang="en-US" altLang="en-US" sz="2400" dirty="0"/>
              <a:t>Division 5.1: Oxidizers </a:t>
            </a:r>
          </a:p>
          <a:p>
            <a:pPr lvl="1">
              <a:buClr>
                <a:schemeClr val="accent6"/>
              </a:buClr>
            </a:pPr>
            <a:r>
              <a:rPr lang="en-US" altLang="en-US" sz="2400" dirty="0"/>
              <a:t>Materials that give off oxygen, thereby promoting the combustion of flammable materials.</a:t>
            </a:r>
          </a:p>
          <a:p>
            <a:pPr lvl="1">
              <a:buClr>
                <a:schemeClr val="accent6"/>
              </a:buClr>
            </a:pPr>
            <a:r>
              <a:rPr lang="en-US" altLang="en-US" sz="2400" dirty="0"/>
              <a:t>49 CFR §173.127</a:t>
            </a:r>
          </a:p>
          <a:p>
            <a:pPr lvl="1">
              <a:buClr>
                <a:schemeClr val="accent6"/>
              </a:buClr>
            </a:pPr>
            <a:endParaRPr lang="en-US" altLang="en-US" sz="2400" dirty="0"/>
          </a:p>
          <a:p>
            <a:pPr>
              <a:buClr>
                <a:schemeClr val="accent6"/>
              </a:buClr>
            </a:pPr>
            <a:r>
              <a:rPr lang="en-US" altLang="en-US" sz="2400" dirty="0"/>
              <a:t>Division 5.2: Organic Peroxides </a:t>
            </a:r>
          </a:p>
          <a:p>
            <a:pPr lvl="1">
              <a:buClr>
                <a:schemeClr val="accent6"/>
              </a:buClr>
            </a:pPr>
            <a:r>
              <a:rPr lang="en-US" altLang="en-US" sz="2400" dirty="0"/>
              <a:t>Materials that are highly unstable, they contain both oxygen and combustible material.</a:t>
            </a:r>
          </a:p>
          <a:p>
            <a:pPr lvl="1">
              <a:buClr>
                <a:schemeClr val="accent6"/>
              </a:buClr>
            </a:pPr>
            <a:r>
              <a:rPr lang="en-US" altLang="en-US" sz="2400" dirty="0"/>
              <a:t>49 CFR §173.128</a:t>
            </a:r>
          </a:p>
        </p:txBody>
      </p:sp>
      <p:sp>
        <p:nvSpPr>
          <p:cNvPr id="44036" name="Text Box 5">
            <a:extLst>
              <a:ext uri="{FF2B5EF4-FFF2-40B4-BE49-F238E27FC236}">
                <a16:creationId xmlns:a16="http://schemas.microsoft.com/office/drawing/2014/main" id="{881C91B3-B7FF-4F88-921D-A0EFD5CE0079}"/>
              </a:ext>
            </a:extLst>
          </p:cNvPr>
          <p:cNvSpPr txBox="1">
            <a:spLocks noChangeArrowheads="1"/>
          </p:cNvSpPr>
          <p:nvPr/>
        </p:nvSpPr>
        <p:spPr bwMode="auto">
          <a:xfrm>
            <a:off x="6994526" y="2098675"/>
            <a:ext cx="291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latin typeface="Times New Roman" panose="02020603050405020304" pitchFamily="18" charset="0"/>
            </a:endParaRPr>
          </a:p>
        </p:txBody>
      </p:sp>
      <p:pic>
        <p:nvPicPr>
          <p:cNvPr id="44037" name="Picture 8" descr="http://www.thecompliancecenter.com/store/media/catalog/product/cache/1/image/325x/9df78eab33525d08d6e5fb8d27136e95/l/b/lbcn10aus_hi_3.gif">
            <a:extLst>
              <a:ext uri="{FF2B5EF4-FFF2-40B4-BE49-F238E27FC236}">
                <a16:creationId xmlns:a16="http://schemas.microsoft.com/office/drawing/2014/main" id="{DDAFA042-19E9-4D59-A36E-CADABE9A2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121" y="3589656"/>
            <a:ext cx="22574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0" descr="http://www.millersupplyinc.com/images/products/HCL-110_OXIDIZER.gif">
            <a:extLst>
              <a:ext uri="{FF2B5EF4-FFF2-40B4-BE49-F238E27FC236}">
                <a16:creationId xmlns:a16="http://schemas.microsoft.com/office/drawing/2014/main" id="{413F3D1B-880A-4757-8DC5-82606206C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921" y="1427481"/>
            <a:ext cx="2449513"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pPr>
            <a:r>
              <a:rPr lang="en-US" altLang="en-US" dirty="0"/>
              <a:t>Location of Specific Regulations</a:t>
            </a:r>
          </a:p>
        </p:txBody>
      </p:sp>
      <p:sp>
        <p:nvSpPr>
          <p:cNvPr id="23554" name="Content Placeholder 5"/>
          <p:cNvSpPr>
            <a:spLocks noGrp="1"/>
          </p:cNvSpPr>
          <p:nvPr>
            <p:ph sz="half" idx="4294967295"/>
          </p:nvPr>
        </p:nvSpPr>
        <p:spPr>
          <a:xfrm>
            <a:off x="0" y="1436688"/>
            <a:ext cx="7940675" cy="5103812"/>
          </a:xfrm>
          <a:prstGeom prst="rect">
            <a:avLst/>
          </a:prstGeom>
        </p:spPr>
        <p:txBody>
          <a:bodyPr>
            <a:normAutofit fontScale="92500" lnSpcReduction="10000"/>
          </a:bodyPr>
          <a:lstStyle/>
          <a:p>
            <a:pPr lvl="1" eaLnBrk="1" hangingPunct="1">
              <a:lnSpc>
                <a:spcPct val="90000"/>
              </a:lnSpc>
              <a:buClr>
                <a:schemeClr val="accent6"/>
              </a:buClr>
            </a:pPr>
            <a:r>
              <a:rPr lang="en-US" altLang="en-US" sz="2300" dirty="0"/>
              <a:t>Part 171 – General Information, regulations and definitions</a:t>
            </a:r>
          </a:p>
          <a:p>
            <a:pPr lvl="1" eaLnBrk="1" hangingPunct="1">
              <a:lnSpc>
                <a:spcPct val="90000"/>
              </a:lnSpc>
              <a:buClr>
                <a:schemeClr val="accent6"/>
              </a:buClr>
            </a:pPr>
            <a:r>
              <a:rPr lang="en-US" altLang="en-US" sz="2300" dirty="0"/>
              <a:t>Part 172 – Hazardous Materials Table, special provisions, hazardous materials communications, emergency response information and training requirements</a:t>
            </a:r>
          </a:p>
          <a:p>
            <a:pPr lvl="1" eaLnBrk="1" hangingPunct="1">
              <a:lnSpc>
                <a:spcPct val="90000"/>
              </a:lnSpc>
              <a:buClr>
                <a:schemeClr val="accent6"/>
              </a:buClr>
            </a:pPr>
            <a:r>
              <a:rPr lang="en-US" altLang="en-US" sz="2300" dirty="0"/>
              <a:t>Part 173 - Shippers general requirements for shipments and packagings</a:t>
            </a:r>
          </a:p>
          <a:p>
            <a:pPr lvl="1" eaLnBrk="1" hangingPunct="1">
              <a:lnSpc>
                <a:spcPct val="90000"/>
              </a:lnSpc>
              <a:buClr>
                <a:schemeClr val="accent6"/>
              </a:buClr>
            </a:pPr>
            <a:r>
              <a:rPr lang="en-US" altLang="en-US" sz="2300" dirty="0"/>
              <a:t>Part 174 – Carriage by Rail</a:t>
            </a:r>
          </a:p>
          <a:p>
            <a:pPr lvl="1" eaLnBrk="1" hangingPunct="1">
              <a:lnSpc>
                <a:spcPct val="90000"/>
              </a:lnSpc>
              <a:buClr>
                <a:schemeClr val="accent6"/>
              </a:buClr>
            </a:pPr>
            <a:r>
              <a:rPr lang="en-US" altLang="en-US" sz="2300" dirty="0"/>
              <a:t>Part 175 – Carriage by Aircraft</a:t>
            </a:r>
          </a:p>
          <a:p>
            <a:pPr lvl="1" eaLnBrk="1" hangingPunct="1">
              <a:lnSpc>
                <a:spcPct val="90000"/>
              </a:lnSpc>
              <a:buClr>
                <a:schemeClr val="accent6"/>
              </a:buClr>
            </a:pPr>
            <a:r>
              <a:rPr lang="en-US" altLang="en-US" sz="2300" dirty="0"/>
              <a:t>Part 176 – Carriage by Vessel</a:t>
            </a:r>
          </a:p>
          <a:p>
            <a:pPr lvl="1" eaLnBrk="1" hangingPunct="1">
              <a:lnSpc>
                <a:spcPct val="90000"/>
              </a:lnSpc>
              <a:buClr>
                <a:schemeClr val="accent6"/>
              </a:buClr>
            </a:pPr>
            <a:r>
              <a:rPr lang="en-US" altLang="en-US" sz="2300" dirty="0"/>
              <a:t>Part 177 – Carriage by Public Highway</a:t>
            </a:r>
          </a:p>
          <a:p>
            <a:pPr lvl="1" eaLnBrk="1" hangingPunct="1">
              <a:lnSpc>
                <a:spcPct val="90000"/>
              </a:lnSpc>
              <a:buClr>
                <a:schemeClr val="accent6"/>
              </a:buClr>
            </a:pPr>
            <a:r>
              <a:rPr lang="en-US" altLang="en-US" sz="2300" dirty="0"/>
              <a:t>Part 178 – Specifications for Packaging</a:t>
            </a:r>
          </a:p>
          <a:p>
            <a:pPr lvl="1" eaLnBrk="1" hangingPunct="1">
              <a:lnSpc>
                <a:spcPct val="90000"/>
              </a:lnSpc>
              <a:buClr>
                <a:schemeClr val="accent6"/>
              </a:buClr>
            </a:pPr>
            <a:r>
              <a:rPr lang="en-US" altLang="en-US" sz="2300" dirty="0"/>
              <a:t>Part 179 – Specifications for Tank Cars</a:t>
            </a:r>
          </a:p>
          <a:p>
            <a:pPr lvl="1" eaLnBrk="1" hangingPunct="1">
              <a:lnSpc>
                <a:spcPct val="90000"/>
              </a:lnSpc>
              <a:buClr>
                <a:schemeClr val="accent6"/>
              </a:buClr>
            </a:pPr>
            <a:r>
              <a:rPr lang="en-US" altLang="en-US" sz="2300" dirty="0"/>
              <a:t>Part 180 – Continuing Qualification and Maintenance of Packagings</a:t>
            </a:r>
          </a:p>
          <a:p>
            <a:pPr eaLnBrk="1" hangingPunct="1"/>
            <a:endParaRPr lang="en-US" altLang="en-US" dirty="0"/>
          </a:p>
        </p:txBody>
      </p:sp>
    </p:spTree>
    <p:extLst>
      <p:ext uri="{BB962C8B-B14F-4D97-AF65-F5344CB8AC3E}">
        <p14:creationId xmlns:p14="http://schemas.microsoft.com/office/powerpoint/2010/main" val="2629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03545B2-FFCB-4C86-9945-6D19C9697AB7}"/>
              </a:ext>
            </a:extLst>
          </p:cNvPr>
          <p:cNvSpPr>
            <a:spLocks noGrp="1" noChangeArrowheads="1"/>
          </p:cNvSpPr>
          <p:nvPr>
            <p:ph type="title"/>
          </p:nvPr>
        </p:nvSpPr>
        <p:spPr/>
        <p:txBody>
          <a:bodyPr/>
          <a:lstStyle/>
          <a:p>
            <a:r>
              <a:rPr lang="en-US" dirty="0"/>
              <a:t>Class 6 – Toxic/Poison Materials</a:t>
            </a:r>
          </a:p>
        </p:txBody>
      </p:sp>
      <p:sp>
        <p:nvSpPr>
          <p:cNvPr id="45059" name="Rectangle 3">
            <a:extLst>
              <a:ext uri="{FF2B5EF4-FFF2-40B4-BE49-F238E27FC236}">
                <a16:creationId xmlns:a16="http://schemas.microsoft.com/office/drawing/2014/main" id="{0A35DDA1-016F-43F1-ACB0-1BEB7D800705}"/>
              </a:ext>
            </a:extLst>
          </p:cNvPr>
          <p:cNvSpPr>
            <a:spLocks noGrp="1" noChangeArrowheads="1"/>
          </p:cNvSpPr>
          <p:nvPr>
            <p:ph sz="half" idx="4294967295"/>
          </p:nvPr>
        </p:nvSpPr>
        <p:spPr>
          <a:xfrm>
            <a:off x="442452" y="1181049"/>
            <a:ext cx="5594554" cy="3632200"/>
          </a:xfrm>
          <a:prstGeom prst="rect">
            <a:avLst/>
          </a:prstGeom>
        </p:spPr>
        <p:txBody>
          <a:bodyPr>
            <a:noAutofit/>
          </a:bodyPr>
          <a:lstStyle/>
          <a:p>
            <a:pPr>
              <a:buClr>
                <a:schemeClr val="accent6"/>
              </a:buClr>
            </a:pPr>
            <a:r>
              <a:rPr lang="en-US" altLang="en-US" sz="2400" dirty="0"/>
              <a:t>Division 6.1: Poison Inhalation Hazards </a:t>
            </a:r>
          </a:p>
          <a:p>
            <a:pPr lvl="1">
              <a:buClr>
                <a:schemeClr val="accent6"/>
              </a:buClr>
            </a:pPr>
            <a:r>
              <a:rPr lang="en-US" altLang="en-US" sz="2400" dirty="0"/>
              <a:t>Poisonous by inhalation in Zone A or B.</a:t>
            </a:r>
          </a:p>
          <a:p>
            <a:pPr lvl="1">
              <a:buClr>
                <a:schemeClr val="accent6"/>
              </a:buClr>
            </a:pPr>
            <a:endParaRPr lang="en-US" altLang="en-US" sz="2400" dirty="0"/>
          </a:p>
          <a:p>
            <a:pPr>
              <a:buClr>
                <a:schemeClr val="accent6"/>
              </a:buClr>
            </a:pPr>
            <a:r>
              <a:rPr lang="en-US" altLang="en-US" sz="2400" dirty="0"/>
              <a:t>Division 6.1: Other than Poison Inhalation Hazards</a:t>
            </a:r>
          </a:p>
          <a:p>
            <a:pPr lvl="1">
              <a:buClr>
                <a:schemeClr val="accent6"/>
              </a:buClr>
            </a:pPr>
            <a:r>
              <a:rPr lang="en-US" altLang="en-US" sz="2400" dirty="0"/>
              <a:t>Poisonous by skin absorption or ingestion.</a:t>
            </a:r>
          </a:p>
          <a:p>
            <a:pPr lvl="1">
              <a:buClr>
                <a:schemeClr val="accent6"/>
              </a:buClr>
            </a:pPr>
            <a:endParaRPr lang="en-US" altLang="en-US" sz="2400" dirty="0"/>
          </a:p>
          <a:p>
            <a:pPr>
              <a:buClr>
                <a:schemeClr val="accent6"/>
              </a:buClr>
            </a:pPr>
            <a:r>
              <a:rPr lang="en-US" altLang="en-US" sz="2400" dirty="0"/>
              <a:t>49 CFR §173.132</a:t>
            </a:r>
          </a:p>
        </p:txBody>
      </p:sp>
      <p:pic>
        <p:nvPicPr>
          <p:cNvPr id="45060" name="Picture 4" descr="ihl">
            <a:extLst>
              <a:ext uri="{FF2B5EF4-FFF2-40B4-BE49-F238E27FC236}">
                <a16:creationId xmlns:a16="http://schemas.microsoft.com/office/drawing/2014/main" id="{4E1C2711-8FA5-4F12-9170-86CAAADB2DE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320" y="140208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tox">
            <a:extLst>
              <a:ext uri="{FF2B5EF4-FFF2-40B4-BE49-F238E27FC236}">
                <a16:creationId xmlns:a16="http://schemas.microsoft.com/office/drawing/2014/main" id="{8BF9CE1B-ACA3-4CB4-A8AD-BF01C27E442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320" y="368808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80E781E-59EE-4468-8DD8-DFE2B0A65CEC}"/>
              </a:ext>
            </a:extLst>
          </p:cNvPr>
          <p:cNvSpPr>
            <a:spLocks noGrp="1" noChangeArrowheads="1"/>
          </p:cNvSpPr>
          <p:nvPr>
            <p:ph type="title"/>
          </p:nvPr>
        </p:nvSpPr>
        <p:spPr/>
        <p:txBody>
          <a:bodyPr/>
          <a:lstStyle/>
          <a:p>
            <a:r>
              <a:rPr lang="en-US" dirty="0"/>
              <a:t>Class 6 – Toxic/Poison Materials</a:t>
            </a:r>
          </a:p>
        </p:txBody>
      </p:sp>
      <p:sp>
        <p:nvSpPr>
          <p:cNvPr id="46083" name="Rectangle 3">
            <a:extLst>
              <a:ext uri="{FF2B5EF4-FFF2-40B4-BE49-F238E27FC236}">
                <a16:creationId xmlns:a16="http://schemas.microsoft.com/office/drawing/2014/main" id="{C96A6115-18E0-466C-80BD-4BCE3115122B}"/>
              </a:ext>
            </a:extLst>
          </p:cNvPr>
          <p:cNvSpPr>
            <a:spLocks noGrp="1" noChangeArrowheads="1"/>
          </p:cNvSpPr>
          <p:nvPr>
            <p:ph sz="half" idx="4294967295"/>
          </p:nvPr>
        </p:nvSpPr>
        <p:spPr>
          <a:xfrm>
            <a:off x="619432" y="1308869"/>
            <a:ext cx="4437063" cy="3632200"/>
          </a:xfrm>
          <a:prstGeom prst="rect">
            <a:avLst/>
          </a:prstGeom>
        </p:spPr>
        <p:txBody>
          <a:bodyPr>
            <a:noAutofit/>
          </a:bodyPr>
          <a:lstStyle/>
          <a:p>
            <a:pPr>
              <a:buClr>
                <a:schemeClr val="accent6"/>
              </a:buClr>
              <a:buFont typeface="Wingdings" panose="05000000000000000000" pitchFamily="2" charset="2"/>
              <a:buChar char="§"/>
            </a:pPr>
            <a:r>
              <a:rPr lang="en-US" altLang="en-US" sz="2400" dirty="0"/>
              <a:t>Division 6.2: Infectious Substances</a:t>
            </a:r>
          </a:p>
          <a:p>
            <a:pPr lvl="1">
              <a:buClr>
                <a:schemeClr val="accent6"/>
              </a:buClr>
              <a:buFont typeface="Wingdings" panose="05000000000000000000" pitchFamily="2" charset="2"/>
              <a:buChar char="§"/>
            </a:pPr>
            <a:r>
              <a:rPr lang="en-US" altLang="en-US" sz="2400" dirty="0"/>
              <a:t>Organisms that cause disease in humans and/or animals.</a:t>
            </a:r>
          </a:p>
          <a:p>
            <a:pPr lvl="1">
              <a:buClr>
                <a:schemeClr val="accent6"/>
              </a:buClr>
              <a:buFont typeface="Wingdings" panose="05000000000000000000" pitchFamily="2" charset="2"/>
              <a:buChar char="§"/>
            </a:pPr>
            <a:r>
              <a:rPr lang="en-US" altLang="en-US" sz="2400" dirty="0"/>
              <a:t>No packaging group assignments.</a:t>
            </a:r>
          </a:p>
          <a:p>
            <a:pPr lvl="1">
              <a:buClr>
                <a:schemeClr val="accent6"/>
              </a:buClr>
              <a:buFont typeface="Wingdings" panose="05000000000000000000" pitchFamily="2" charset="2"/>
              <a:buChar char="§"/>
            </a:pPr>
            <a:r>
              <a:rPr lang="en-US" altLang="en-US" sz="2400" dirty="0"/>
              <a:t>Regulated Medical Waste: PG II.</a:t>
            </a:r>
          </a:p>
          <a:p>
            <a:pPr lvl="1">
              <a:buClr>
                <a:schemeClr val="accent6"/>
              </a:buClr>
              <a:buFont typeface="Wingdings" panose="05000000000000000000" pitchFamily="2" charset="2"/>
              <a:buChar char="§"/>
            </a:pPr>
            <a:endParaRPr lang="en-US" altLang="en-US" sz="2400" dirty="0"/>
          </a:p>
          <a:p>
            <a:pPr>
              <a:buClr>
                <a:schemeClr val="accent6"/>
              </a:buClr>
              <a:buFont typeface="Wingdings" panose="05000000000000000000" pitchFamily="2" charset="2"/>
              <a:buChar char="§"/>
            </a:pPr>
            <a:r>
              <a:rPr lang="en-US" altLang="en-US" sz="2400" dirty="0"/>
              <a:t>49 CFR §173.134</a:t>
            </a:r>
          </a:p>
        </p:txBody>
      </p:sp>
      <p:pic>
        <p:nvPicPr>
          <p:cNvPr id="46084" name="Picture 4" descr="infe">
            <a:extLst>
              <a:ext uri="{FF2B5EF4-FFF2-40B4-BE49-F238E27FC236}">
                <a16:creationId xmlns:a16="http://schemas.microsoft.com/office/drawing/2014/main" id="{3440E2C2-16CC-44B8-8358-3E4D3828A29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1348" y="1435915"/>
            <a:ext cx="27416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C308B42-2CC2-40E9-89EA-84219AC03382}"/>
              </a:ext>
            </a:extLst>
          </p:cNvPr>
          <p:cNvSpPr>
            <a:spLocks noGrp="1" noChangeArrowheads="1"/>
          </p:cNvSpPr>
          <p:nvPr>
            <p:ph type="title"/>
          </p:nvPr>
        </p:nvSpPr>
        <p:spPr/>
        <p:txBody>
          <a:bodyPr/>
          <a:lstStyle/>
          <a:p>
            <a:r>
              <a:rPr lang="en-US" dirty="0"/>
              <a:t>Class 7 – Radioactive Materials</a:t>
            </a:r>
          </a:p>
        </p:txBody>
      </p:sp>
      <p:sp>
        <p:nvSpPr>
          <p:cNvPr id="47107" name="Rectangle 3">
            <a:extLst>
              <a:ext uri="{FF2B5EF4-FFF2-40B4-BE49-F238E27FC236}">
                <a16:creationId xmlns:a16="http://schemas.microsoft.com/office/drawing/2014/main" id="{0F8D9EB6-4C9E-41D9-AD8B-F746CF36D878}"/>
              </a:ext>
            </a:extLst>
          </p:cNvPr>
          <p:cNvSpPr>
            <a:spLocks noGrp="1" noChangeArrowheads="1"/>
          </p:cNvSpPr>
          <p:nvPr>
            <p:ph sz="half" idx="4294967295"/>
          </p:nvPr>
        </p:nvSpPr>
        <p:spPr>
          <a:xfrm>
            <a:off x="459398" y="1367863"/>
            <a:ext cx="8080375" cy="4441825"/>
          </a:xfrm>
          <a:prstGeom prst="rect">
            <a:avLst/>
          </a:prstGeom>
        </p:spPr>
        <p:txBody>
          <a:bodyPr/>
          <a:lstStyle/>
          <a:p>
            <a:pPr eaLnBrk="1" hangingPunct="1">
              <a:buClr>
                <a:schemeClr val="accent6"/>
              </a:buClr>
            </a:pPr>
            <a:r>
              <a:rPr lang="en-US" altLang="en-US" sz="2800" dirty="0"/>
              <a:t>Emit radiation or subatomic particles.</a:t>
            </a:r>
          </a:p>
          <a:p>
            <a:pPr eaLnBrk="1" hangingPunct="1">
              <a:buClr>
                <a:schemeClr val="accent6"/>
              </a:buClr>
            </a:pPr>
            <a:r>
              <a:rPr lang="en-US" altLang="en-US" sz="2800" dirty="0"/>
              <a:t>Grouped into one of three categories, according to level of radioactivity and source of radioactive emissions.</a:t>
            </a:r>
          </a:p>
        </p:txBody>
      </p:sp>
      <p:pic>
        <p:nvPicPr>
          <p:cNvPr id="47108" name="Picture 4" descr="rad1">
            <a:extLst>
              <a:ext uri="{FF2B5EF4-FFF2-40B4-BE49-F238E27FC236}">
                <a16:creationId xmlns:a16="http://schemas.microsoft.com/office/drawing/2014/main" id="{057E6BE3-9E40-46FE-82BE-FB8E09F65B1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1" y="3683956"/>
            <a:ext cx="20066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rad2">
            <a:extLst>
              <a:ext uri="{FF2B5EF4-FFF2-40B4-BE49-F238E27FC236}">
                <a16:creationId xmlns:a16="http://schemas.microsoft.com/office/drawing/2014/main" id="{389674BD-A6E4-4704-9FCC-5941458E09C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342" y="3683956"/>
            <a:ext cx="201136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rad3">
            <a:extLst>
              <a:ext uri="{FF2B5EF4-FFF2-40B4-BE49-F238E27FC236}">
                <a16:creationId xmlns:a16="http://schemas.microsoft.com/office/drawing/2014/main" id="{38AFB670-5675-4B73-82FF-1D50B1763BA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419" y="3683956"/>
            <a:ext cx="2011362"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28802AE0-4211-4DF2-9D56-BDE02CA578FC}"/>
              </a:ext>
            </a:extLst>
          </p:cNvPr>
          <p:cNvSpPr>
            <a:spLocks noGrp="1" noChangeArrowheads="1"/>
          </p:cNvSpPr>
          <p:nvPr>
            <p:ph type="title"/>
          </p:nvPr>
        </p:nvSpPr>
        <p:spPr/>
        <p:txBody>
          <a:bodyPr/>
          <a:lstStyle/>
          <a:p>
            <a:r>
              <a:rPr lang="en-US" dirty="0"/>
              <a:t>Class 8 – Corrosives</a:t>
            </a:r>
          </a:p>
        </p:txBody>
      </p:sp>
      <p:sp>
        <p:nvSpPr>
          <p:cNvPr id="51202" name="Rectangle 3">
            <a:extLst>
              <a:ext uri="{FF2B5EF4-FFF2-40B4-BE49-F238E27FC236}">
                <a16:creationId xmlns:a16="http://schemas.microsoft.com/office/drawing/2014/main" id="{E2B6F43A-2D87-4948-AA7F-B064B92F6ABE}"/>
              </a:ext>
            </a:extLst>
          </p:cNvPr>
          <p:cNvSpPr>
            <a:spLocks noGrp="1" noChangeArrowheads="1"/>
          </p:cNvSpPr>
          <p:nvPr>
            <p:ph sz="half" idx="4294967295"/>
          </p:nvPr>
        </p:nvSpPr>
        <p:spPr>
          <a:xfrm>
            <a:off x="314632" y="1426488"/>
            <a:ext cx="4437063" cy="4344987"/>
          </a:xfrm>
          <a:prstGeom prst="rect">
            <a:avLst/>
          </a:prstGeom>
        </p:spPr>
        <p:txBody>
          <a:bodyPr>
            <a:noAutofit/>
          </a:bodyPr>
          <a:lstStyle/>
          <a:p>
            <a:pPr>
              <a:buClr>
                <a:schemeClr val="accent6"/>
              </a:buClr>
              <a:defRPr/>
            </a:pPr>
            <a:r>
              <a:rPr lang="en-US" altLang="en-US" sz="2000" dirty="0"/>
              <a:t>Liquids or solids that cause full thickness destruction of human skin at the site of contact, or liquids that have a severe corrosion rate on steel or aluminum. </a:t>
            </a:r>
          </a:p>
          <a:p>
            <a:pPr>
              <a:buClr>
                <a:schemeClr val="accent6"/>
              </a:buClr>
              <a:defRPr/>
            </a:pPr>
            <a:endParaRPr lang="en-US" altLang="en-US" sz="2000" dirty="0"/>
          </a:p>
          <a:p>
            <a:pPr>
              <a:buClr>
                <a:schemeClr val="accent6"/>
              </a:buClr>
              <a:defRPr/>
            </a:pPr>
            <a:r>
              <a:rPr lang="en-US" altLang="en-US" sz="2000" dirty="0"/>
              <a:t>Liquids or solids that corrode steel or aluminum at a faster rate than 6.25 mm (1/4 inch) per year at 130°F (55°C).</a:t>
            </a:r>
          </a:p>
          <a:p>
            <a:pPr>
              <a:buClr>
                <a:schemeClr val="accent6"/>
              </a:buClr>
              <a:defRPr/>
            </a:pPr>
            <a:endParaRPr lang="en-US" altLang="en-US" sz="2000" dirty="0"/>
          </a:p>
          <a:p>
            <a:pPr>
              <a:buClr>
                <a:schemeClr val="accent6"/>
              </a:buClr>
              <a:defRPr/>
            </a:pPr>
            <a:r>
              <a:rPr lang="en-US" altLang="en-US" sz="2000" dirty="0"/>
              <a:t>49 CFR §173.136</a:t>
            </a:r>
          </a:p>
        </p:txBody>
      </p:sp>
      <p:sp>
        <p:nvSpPr>
          <p:cNvPr id="5" name="Rectangle 3"/>
          <p:cNvSpPr>
            <a:spLocks noGrp="1" noChangeArrowheads="1"/>
          </p:cNvSpPr>
          <p:nvPr>
            <p:ph idx="4294967295"/>
          </p:nvPr>
        </p:nvSpPr>
        <p:spPr>
          <a:xfrm>
            <a:off x="3785010" y="4629509"/>
            <a:ext cx="6794500" cy="1828800"/>
          </a:xfrm>
          <a:prstGeom prst="rect">
            <a:avLst/>
          </a:prstGeom>
        </p:spPr>
        <p:txBody>
          <a:bodyPr>
            <a:normAutofit fontScale="55000" lnSpcReduction="20000"/>
          </a:bodyPr>
          <a:lstStyle/>
          <a:p>
            <a:pPr eaLnBrk="1" hangingPunct="1">
              <a:buClr>
                <a:schemeClr val="accent6"/>
              </a:buClr>
              <a:buFont typeface="Wingdings" panose="05000000000000000000" pitchFamily="2" charset="2"/>
              <a:buChar char="§"/>
            </a:pPr>
            <a:r>
              <a:rPr lang="en-US" altLang="en-US" sz="2400" dirty="0"/>
              <a:t>Packaging Groups:</a:t>
            </a:r>
          </a:p>
          <a:p>
            <a:pPr lvl="1" eaLnBrk="1" hangingPunct="1">
              <a:buClr>
                <a:schemeClr val="accent6"/>
              </a:buClr>
              <a:buFont typeface="Wingdings" panose="05000000000000000000" pitchFamily="2" charset="2"/>
              <a:buChar char="§"/>
            </a:pPr>
            <a:r>
              <a:rPr lang="en-US" altLang="en-US" sz="1800" dirty="0"/>
              <a:t>PG I: Full thickness destruction of skin tissue within 60 minutes of exposure (&lt; = 3 minutes).</a:t>
            </a:r>
          </a:p>
          <a:p>
            <a:pPr lvl="1" eaLnBrk="1" hangingPunct="1">
              <a:buClr>
                <a:schemeClr val="accent6"/>
              </a:buClr>
              <a:buFont typeface="Wingdings" panose="05000000000000000000" pitchFamily="2" charset="2"/>
              <a:buChar char="§"/>
            </a:pPr>
            <a:endParaRPr lang="en-US" altLang="en-US" sz="1800" dirty="0"/>
          </a:p>
          <a:p>
            <a:pPr lvl="1" eaLnBrk="1" hangingPunct="1">
              <a:buClr>
                <a:schemeClr val="accent6"/>
              </a:buClr>
              <a:buFont typeface="Wingdings" panose="05000000000000000000" pitchFamily="2" charset="2"/>
              <a:buChar char="§"/>
            </a:pPr>
            <a:r>
              <a:rPr lang="en-US" altLang="en-US" sz="1800" dirty="0"/>
              <a:t>PG II: Full thickness destruction of skin tissue within 14 days of exposure (&gt;3 minutes, &lt; 60 minutes).</a:t>
            </a:r>
          </a:p>
          <a:p>
            <a:pPr lvl="1" eaLnBrk="1" hangingPunct="1">
              <a:buClr>
                <a:schemeClr val="accent6"/>
              </a:buClr>
              <a:buFont typeface="Wingdings" panose="05000000000000000000" pitchFamily="2" charset="2"/>
              <a:buChar char="§"/>
            </a:pPr>
            <a:endParaRPr lang="en-US" altLang="en-US" sz="1800" dirty="0"/>
          </a:p>
          <a:p>
            <a:pPr lvl="1" eaLnBrk="1" hangingPunct="1">
              <a:buClr>
                <a:schemeClr val="accent6"/>
              </a:buClr>
              <a:buFont typeface="Wingdings" panose="05000000000000000000" pitchFamily="2" charset="2"/>
              <a:buChar char="§"/>
            </a:pPr>
            <a:r>
              <a:rPr lang="en-US" altLang="en-US" sz="1800" dirty="0"/>
              <a:t>PG III: Full thickness destruction of skin tissue within 14 days of exposure (&gt;60 minutes &lt; 4 hours).</a:t>
            </a:r>
          </a:p>
          <a:p>
            <a:pPr lvl="2" eaLnBrk="1" hangingPunct="1">
              <a:buClr>
                <a:schemeClr val="accent6"/>
              </a:buClr>
              <a:buFont typeface="Wingdings" panose="05000000000000000000" pitchFamily="2" charset="2"/>
              <a:buChar char="§"/>
            </a:pPr>
            <a:r>
              <a:rPr lang="en-US" altLang="en-US" sz="1600" dirty="0"/>
              <a:t>Materials that do not cause full thickness destruction of skin tissue but does corrode steel or aluminum faster than 6.25 mm (1/4 inch) per year</a:t>
            </a:r>
          </a:p>
          <a:p>
            <a:pPr lvl="1" eaLnBrk="1" hangingPunct="1">
              <a:buClr>
                <a:schemeClr val="accent6"/>
              </a:buClr>
              <a:buFont typeface="Wingdings" panose="05000000000000000000" pitchFamily="2" charset="2"/>
              <a:buChar char="§"/>
            </a:pPr>
            <a:endParaRPr lang="en-US" altLang="en-US" sz="1600" dirty="0"/>
          </a:p>
        </p:txBody>
      </p:sp>
      <p:pic>
        <p:nvPicPr>
          <p:cNvPr id="48132" name="Picture 4" descr="corr">
            <a:extLst>
              <a:ext uri="{FF2B5EF4-FFF2-40B4-BE49-F238E27FC236}">
                <a16:creationId xmlns:a16="http://schemas.microsoft.com/office/drawing/2014/main" id="{FD01DE78-A850-48FD-B2F2-07CB089C9F7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160" y="1435915"/>
            <a:ext cx="2819400" cy="283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C75C6A6-3167-49A3-9278-DBF02892BF9F}"/>
              </a:ext>
            </a:extLst>
          </p:cNvPr>
          <p:cNvSpPr>
            <a:spLocks noGrp="1" noChangeArrowheads="1"/>
          </p:cNvSpPr>
          <p:nvPr>
            <p:ph type="title"/>
          </p:nvPr>
        </p:nvSpPr>
        <p:spPr/>
        <p:txBody>
          <a:bodyPr/>
          <a:lstStyle/>
          <a:p>
            <a:r>
              <a:rPr lang="en-US" dirty="0"/>
              <a:t>Class 9 – Miscellaneous</a:t>
            </a:r>
          </a:p>
        </p:txBody>
      </p:sp>
      <p:sp>
        <p:nvSpPr>
          <p:cNvPr id="52226" name="Rectangle 3">
            <a:extLst>
              <a:ext uri="{FF2B5EF4-FFF2-40B4-BE49-F238E27FC236}">
                <a16:creationId xmlns:a16="http://schemas.microsoft.com/office/drawing/2014/main" id="{833E75DB-BE6C-435C-8AA9-6FD8565360E1}"/>
              </a:ext>
            </a:extLst>
          </p:cNvPr>
          <p:cNvSpPr>
            <a:spLocks noGrp="1" noChangeArrowheads="1"/>
          </p:cNvSpPr>
          <p:nvPr>
            <p:ph sz="half" idx="4294967295"/>
          </p:nvPr>
        </p:nvSpPr>
        <p:spPr>
          <a:xfrm>
            <a:off x="0" y="1436688"/>
            <a:ext cx="9321800" cy="4786312"/>
          </a:xfrm>
          <a:prstGeom prst="rect">
            <a:avLst/>
          </a:prstGeom>
        </p:spPr>
        <p:txBody>
          <a:bodyPr>
            <a:normAutofit/>
          </a:bodyPr>
          <a:lstStyle/>
          <a:p>
            <a:pPr>
              <a:buClr>
                <a:schemeClr val="accent6"/>
              </a:buClr>
              <a:buFont typeface="Wingdings" panose="05000000000000000000" pitchFamily="2" charset="2"/>
              <a:buChar char="§"/>
              <a:defRPr/>
            </a:pPr>
            <a:r>
              <a:rPr lang="en-US" altLang="en-US" sz="2400" dirty="0"/>
              <a:t>Products that do not fall into any other hazard class and that have anesthetic, noxious, or other similar property, or meet DOT’s definition of a hazardous substance, hazardous waste, marine pollutant, or elevated-temperature material.</a:t>
            </a:r>
          </a:p>
          <a:p>
            <a:pPr marL="918900" lvl="2" indent="-342900">
              <a:buClr>
                <a:schemeClr val="accent6"/>
              </a:buClr>
              <a:buFont typeface="Wingdings" panose="05000000000000000000" pitchFamily="2" charset="2"/>
              <a:buChar char="§"/>
              <a:defRPr/>
            </a:pPr>
            <a:r>
              <a:rPr lang="en-US" altLang="en-US" sz="2200" dirty="0"/>
              <a:t>Asbestos, Dry Ice, PCBs and Hazardous Waste not classed 1-8.</a:t>
            </a:r>
          </a:p>
          <a:p>
            <a:pPr marL="918900" lvl="2" indent="-342900">
              <a:buClr>
                <a:schemeClr val="accent6"/>
              </a:buClr>
              <a:buFont typeface="Wingdings" panose="05000000000000000000" pitchFamily="2" charset="2"/>
              <a:buChar char="§"/>
              <a:defRPr/>
            </a:pPr>
            <a:r>
              <a:rPr lang="en-US" altLang="en-US" sz="2200" dirty="0"/>
              <a:t>49 CFR §173.136</a:t>
            </a:r>
          </a:p>
        </p:txBody>
      </p:sp>
      <p:pic>
        <p:nvPicPr>
          <p:cNvPr id="49157" name="Picture 5">
            <a:extLst>
              <a:ext uri="{FF2B5EF4-FFF2-40B4-BE49-F238E27FC236}">
                <a16:creationId xmlns:a16="http://schemas.microsoft.com/office/drawing/2014/main" id="{25811492-869F-477D-BB91-2B9AB37BB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896" t="28830" r="49634" b="47917"/>
          <a:stretch>
            <a:fillRect/>
          </a:stretch>
        </p:blipFill>
        <p:spPr bwMode="auto">
          <a:xfrm>
            <a:off x="6598401" y="3699977"/>
            <a:ext cx="2685558" cy="23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C92136-D232-46AB-86DE-E236F3009F79}"/>
              </a:ext>
            </a:extLst>
          </p:cNvPr>
          <p:cNvSpPr>
            <a:spLocks noGrp="1" noChangeArrowheads="1"/>
          </p:cNvSpPr>
          <p:nvPr>
            <p:ph type="title"/>
          </p:nvPr>
        </p:nvSpPr>
        <p:spPr>
          <a:xfrm>
            <a:off x="391367" y="506033"/>
            <a:ext cx="7681686" cy="659258"/>
          </a:xfrm>
        </p:spPr>
        <p:txBody>
          <a:bodyPr/>
          <a:lstStyle/>
          <a:p>
            <a:r>
              <a:rPr lang="en-US" sz="3600" dirty="0"/>
              <a:t>HAZARDOUS MATERIALS MANAGEMENT</a:t>
            </a:r>
          </a:p>
        </p:txBody>
      </p:sp>
      <p:sp>
        <p:nvSpPr>
          <p:cNvPr id="53251" name="Text Box 9">
            <a:extLst>
              <a:ext uri="{FF2B5EF4-FFF2-40B4-BE49-F238E27FC236}">
                <a16:creationId xmlns:a16="http://schemas.microsoft.com/office/drawing/2014/main" id="{DFF014C0-32E6-49C6-A192-B2BE2AC4C7C8}"/>
              </a:ext>
            </a:extLst>
          </p:cNvPr>
          <p:cNvSpPr txBox="1">
            <a:spLocks noChangeArrowheads="1"/>
          </p:cNvSpPr>
          <p:nvPr/>
        </p:nvSpPr>
        <p:spPr bwMode="auto">
          <a:xfrm>
            <a:off x="475343" y="2358647"/>
            <a:ext cx="6758580" cy="707886"/>
          </a:xfrm>
          <a:prstGeom prst="rect">
            <a:avLst/>
          </a:prstGeom>
          <a:noFill/>
          <a:ln w="9525">
            <a:noFill/>
            <a:miter lim="800000"/>
            <a:headEnd/>
            <a:tailEnd/>
          </a:ln>
        </p:spPr>
        <p:txBody>
          <a:bodyPr wrap="square">
            <a:spAutoFit/>
          </a:bodyPr>
          <a:lstStyle/>
          <a:p>
            <a:pPr eaLnBrk="1" hangingPunct="1">
              <a:defRPr/>
            </a:pPr>
            <a:r>
              <a:rPr lang="en-US" altLang="en-US" sz="2000" b="1" dirty="0">
                <a:solidFill>
                  <a:schemeClr val="bg1"/>
                </a:solidFill>
                <a:latin typeface="Arial" panose="020B0604020202020204" pitchFamily="34" charset="0"/>
                <a:cs typeface="Arial" panose="020B0604020202020204" pitchFamily="34" charset="0"/>
              </a:rPr>
              <a:t>Compliance with DOT requirements - 49 CFR 172.704</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Section 2 – Hazmat Table</a:t>
            </a:r>
          </a:p>
        </p:txBody>
      </p:sp>
      <p:sp>
        <p:nvSpPr>
          <p:cNvPr id="53252" name="Text Box 10">
            <a:extLst>
              <a:ext uri="{FF2B5EF4-FFF2-40B4-BE49-F238E27FC236}">
                <a16:creationId xmlns:a16="http://schemas.microsoft.com/office/drawing/2014/main" id="{2A5B3043-EA2B-49BE-BBF6-475EDD1638C2}"/>
              </a:ext>
            </a:extLst>
          </p:cNvPr>
          <p:cNvSpPr txBox="1">
            <a:spLocks noChangeArrowheads="1"/>
          </p:cNvSpPr>
          <p:nvPr/>
        </p:nvSpPr>
        <p:spPr bwMode="auto">
          <a:xfrm>
            <a:off x="475343" y="4794635"/>
            <a:ext cx="3490058" cy="1015663"/>
          </a:xfrm>
          <a:prstGeom prst="rect">
            <a:avLst/>
          </a:prstGeom>
          <a:noFill/>
          <a:ln w="9525">
            <a:noFill/>
            <a:miter lim="800000"/>
            <a:headEnd/>
            <a:tailEnd/>
          </a:ln>
        </p:spPr>
        <p:txBody>
          <a:bodyPr wrap="none">
            <a:spAutoFit/>
          </a:bodyPr>
          <a:lstStyle/>
          <a:p>
            <a:pPr eaLnBrk="1" hangingPunct="1">
              <a:defRPr/>
            </a:pPr>
            <a:r>
              <a:rPr lang="en-US" altLang="en-US" sz="2000" b="1" dirty="0">
                <a:solidFill>
                  <a:schemeClr val="bg1"/>
                </a:solidFill>
                <a:latin typeface="Arial" panose="020B0604020202020204" pitchFamily="34" charset="0"/>
                <a:cs typeface="Arial" panose="020B0604020202020204" pitchFamily="34" charset="0"/>
              </a:rPr>
              <a:t>Bill Kesack</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Senior Project Manager</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Environmental Compliance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6F04EE25-C1FF-4A62-9169-3C09158F626D}"/>
              </a:ext>
            </a:extLst>
          </p:cNvPr>
          <p:cNvSpPr>
            <a:spLocks noGrp="1" noChangeArrowheads="1"/>
          </p:cNvSpPr>
          <p:nvPr>
            <p:ph type="title"/>
          </p:nvPr>
        </p:nvSpPr>
        <p:spPr/>
        <p:txBody>
          <a:bodyPr/>
          <a:lstStyle/>
          <a:p>
            <a:r>
              <a:rPr lang="en-US" dirty="0"/>
              <a:t>The Hazardous Materials Table</a:t>
            </a:r>
          </a:p>
        </p:txBody>
      </p:sp>
      <p:sp>
        <p:nvSpPr>
          <p:cNvPr id="51203" name="Rectangle 3">
            <a:extLst>
              <a:ext uri="{FF2B5EF4-FFF2-40B4-BE49-F238E27FC236}">
                <a16:creationId xmlns:a16="http://schemas.microsoft.com/office/drawing/2014/main" id="{36BDDDD0-A8CB-44DB-915C-D21962A918B1}"/>
              </a:ext>
            </a:extLst>
          </p:cNvPr>
          <p:cNvSpPr>
            <a:spLocks noGrp="1" noChangeArrowheads="1"/>
          </p:cNvSpPr>
          <p:nvPr>
            <p:ph idx="4294967295"/>
          </p:nvPr>
        </p:nvSpPr>
        <p:spPr>
          <a:xfrm>
            <a:off x="983340" y="1354455"/>
            <a:ext cx="8229600" cy="4572000"/>
          </a:xfrm>
        </p:spPr>
        <p:txBody>
          <a:bodyPr/>
          <a:lstStyle/>
          <a:p>
            <a:pPr marL="0" indent="0" eaLnBrk="1" hangingPunct="1">
              <a:buClr>
                <a:schemeClr val="accent6"/>
              </a:buClr>
              <a:buNone/>
            </a:pPr>
            <a:r>
              <a:rPr lang="en-US" altLang="en-US" sz="2400" u="sng" dirty="0"/>
              <a:t>The HazMat Table:</a:t>
            </a:r>
          </a:p>
          <a:p>
            <a:pPr eaLnBrk="1" hangingPunct="1">
              <a:buClr>
                <a:schemeClr val="accent6"/>
              </a:buClr>
            </a:pPr>
            <a:r>
              <a:rPr lang="en-US" altLang="en-US" sz="2400" dirty="0"/>
              <a:t>HMR 49 CFR </a:t>
            </a:r>
            <a:r>
              <a:rPr lang="en-US" altLang="en-US" sz="2000" dirty="0"/>
              <a:t>§</a:t>
            </a:r>
            <a:r>
              <a:rPr lang="en-US" altLang="en-US" sz="2400" dirty="0"/>
              <a:t>172.101</a:t>
            </a:r>
          </a:p>
          <a:p>
            <a:pPr>
              <a:buClr>
                <a:schemeClr val="accent6"/>
              </a:buClr>
            </a:pPr>
            <a:endParaRPr lang="en-US" altLang="en-US" sz="2400" dirty="0"/>
          </a:p>
          <a:p>
            <a:pPr eaLnBrk="1" hangingPunct="1">
              <a:buClr>
                <a:schemeClr val="accent6"/>
              </a:buClr>
            </a:pPr>
            <a:r>
              <a:rPr lang="en-US" altLang="en-US" sz="2400" dirty="0"/>
              <a:t>The HazMat Table provides information for each proper shipping name that is used when preparing a hazmat for transportation.</a:t>
            </a:r>
            <a:r>
              <a:rPr lang="en-US" altLang="en-US" sz="2400" i="1" dirty="0"/>
              <a:t> </a:t>
            </a:r>
          </a:p>
          <a:p>
            <a:pPr eaLnBrk="1" hangingPunct="1">
              <a:buClr>
                <a:schemeClr val="accent6"/>
              </a:buClr>
            </a:pPr>
            <a:endParaRPr lang="en-US" altLang="en-US" sz="2400" i="1" dirty="0"/>
          </a:p>
          <a:p>
            <a:pPr eaLnBrk="1" hangingPunct="1">
              <a:buClr>
                <a:schemeClr val="accent6"/>
              </a:buClr>
            </a:pPr>
            <a:r>
              <a:rPr lang="en-US" altLang="en-US" sz="2400" dirty="0"/>
              <a:t>Choosing the correct proper shipping name is the single, most important step when preparing your shipment for transportation.</a:t>
            </a:r>
            <a:r>
              <a:rPr lang="en-US" altLang="en-US" sz="2400" i="1" dirty="0"/>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26">
            <a:extLst>
              <a:ext uri="{FF2B5EF4-FFF2-40B4-BE49-F238E27FC236}">
                <a16:creationId xmlns:a16="http://schemas.microsoft.com/office/drawing/2014/main" id="{BFBB4BCC-63E7-44D4-AFE1-474055F54350}"/>
              </a:ext>
            </a:extLst>
          </p:cNvPr>
          <p:cNvSpPr>
            <a:spLocks noGrp="1" noChangeArrowheads="1"/>
          </p:cNvSpPr>
          <p:nvPr>
            <p:ph type="title"/>
          </p:nvPr>
        </p:nvSpPr>
        <p:spPr/>
        <p:txBody>
          <a:bodyPr/>
          <a:lstStyle/>
          <a:p>
            <a:r>
              <a:rPr lang="en-US" dirty="0"/>
              <a:t>HazMat Table Columns</a:t>
            </a:r>
          </a:p>
        </p:txBody>
      </p:sp>
      <p:sp>
        <p:nvSpPr>
          <p:cNvPr id="172035" name="Rectangle 1027">
            <a:extLst>
              <a:ext uri="{FF2B5EF4-FFF2-40B4-BE49-F238E27FC236}">
                <a16:creationId xmlns:a16="http://schemas.microsoft.com/office/drawing/2014/main" id="{DA8F38C8-D818-4BF2-836C-5852CA6EEBB7}"/>
              </a:ext>
            </a:extLst>
          </p:cNvPr>
          <p:cNvSpPr>
            <a:spLocks noGrp="1" noChangeArrowheads="1"/>
          </p:cNvSpPr>
          <p:nvPr>
            <p:ph sz="half" idx="4294967295"/>
          </p:nvPr>
        </p:nvSpPr>
        <p:spPr>
          <a:xfrm>
            <a:off x="0" y="1722438"/>
            <a:ext cx="4038600" cy="4525962"/>
          </a:xfrm>
        </p:spPr>
        <p:txBody>
          <a:bodyPr>
            <a:normAutofit/>
          </a:bodyPr>
          <a:lstStyle/>
          <a:p>
            <a:pPr marL="274320" indent="-274320">
              <a:spcBef>
                <a:spcPts val="0"/>
              </a:spcBef>
              <a:spcAft>
                <a:spcPts val="0"/>
              </a:spcAft>
              <a:buFont typeface="Wingdings 2"/>
              <a:buChar char=""/>
              <a:defRPr/>
            </a:pPr>
            <a:endParaRPr lang="en-US" sz="2400" dirty="0"/>
          </a:p>
          <a:p>
            <a:pPr marL="274320" indent="-274320">
              <a:spcBef>
                <a:spcPts val="0"/>
              </a:spcBef>
              <a:spcAft>
                <a:spcPts val="0"/>
              </a:spcAft>
              <a:buFont typeface="Wingdings 2"/>
              <a:buChar char=""/>
              <a:defRPr/>
            </a:pPr>
            <a:endParaRPr lang="en-US" sz="2400" dirty="0"/>
          </a:p>
        </p:txBody>
      </p:sp>
      <p:sp>
        <p:nvSpPr>
          <p:cNvPr id="172036" name="Rectangle 1028">
            <a:extLst>
              <a:ext uri="{FF2B5EF4-FFF2-40B4-BE49-F238E27FC236}">
                <a16:creationId xmlns:a16="http://schemas.microsoft.com/office/drawing/2014/main" id="{2289BE9D-0CE3-476C-B917-A870E4CD9CE0}"/>
              </a:ext>
            </a:extLst>
          </p:cNvPr>
          <p:cNvSpPr>
            <a:spLocks noGrp="1" noChangeArrowheads="1"/>
          </p:cNvSpPr>
          <p:nvPr>
            <p:ph sz="half" idx="4294967295"/>
          </p:nvPr>
        </p:nvSpPr>
        <p:spPr>
          <a:xfrm>
            <a:off x="831458" y="967112"/>
            <a:ext cx="6148094" cy="3916680"/>
          </a:xfrm>
        </p:spPr>
        <p:txBody>
          <a:bodyPr numCol="2">
            <a:noAutofit/>
          </a:bodyPr>
          <a:lstStyle/>
          <a:p>
            <a:pPr marL="514350" indent="-514350">
              <a:lnSpc>
                <a:spcPct val="170000"/>
              </a:lnSpc>
              <a:spcBef>
                <a:spcPts val="0"/>
              </a:spcBef>
              <a:buClr>
                <a:schemeClr val="accent6"/>
              </a:buClr>
              <a:buFont typeface="+mj-lt"/>
              <a:buAutoNum type="arabicPeriod"/>
              <a:defRPr/>
            </a:pPr>
            <a:r>
              <a:rPr lang="en-US" sz="2400" dirty="0"/>
              <a:t>Symbols</a:t>
            </a:r>
          </a:p>
          <a:p>
            <a:pPr marL="514350" indent="-514350">
              <a:lnSpc>
                <a:spcPct val="170000"/>
              </a:lnSpc>
              <a:spcBef>
                <a:spcPts val="0"/>
              </a:spcBef>
              <a:buClr>
                <a:schemeClr val="accent6"/>
              </a:buClr>
              <a:buFont typeface="+mj-lt"/>
              <a:buAutoNum type="arabicPeriod"/>
              <a:defRPr/>
            </a:pPr>
            <a:r>
              <a:rPr lang="en-US" sz="2400" dirty="0"/>
              <a:t>Proper Shipping Names</a:t>
            </a:r>
          </a:p>
          <a:p>
            <a:pPr marL="514350" indent="-514350">
              <a:lnSpc>
                <a:spcPct val="170000"/>
              </a:lnSpc>
              <a:spcBef>
                <a:spcPts val="0"/>
              </a:spcBef>
              <a:buClr>
                <a:schemeClr val="accent6"/>
              </a:buClr>
              <a:buFont typeface="+mj-lt"/>
              <a:buAutoNum type="arabicPeriod"/>
              <a:defRPr/>
            </a:pPr>
            <a:r>
              <a:rPr lang="en-US" sz="2400" dirty="0"/>
              <a:t>Hazard Class</a:t>
            </a:r>
          </a:p>
          <a:p>
            <a:pPr marL="514350" indent="-514350">
              <a:lnSpc>
                <a:spcPct val="170000"/>
              </a:lnSpc>
              <a:spcBef>
                <a:spcPts val="0"/>
              </a:spcBef>
              <a:buClr>
                <a:schemeClr val="accent6"/>
              </a:buClr>
              <a:buFont typeface="+mj-lt"/>
              <a:buAutoNum type="arabicPeriod"/>
              <a:defRPr/>
            </a:pPr>
            <a:r>
              <a:rPr lang="en-US" sz="2400" dirty="0"/>
              <a:t>Identification Numbers</a:t>
            </a:r>
          </a:p>
          <a:p>
            <a:pPr marL="514350" indent="-514350">
              <a:lnSpc>
                <a:spcPct val="170000"/>
              </a:lnSpc>
              <a:spcBef>
                <a:spcPts val="0"/>
              </a:spcBef>
              <a:buClr>
                <a:schemeClr val="accent6"/>
              </a:buClr>
              <a:buFont typeface="+mj-lt"/>
              <a:buAutoNum type="arabicPeriod"/>
              <a:defRPr/>
            </a:pPr>
            <a:r>
              <a:rPr lang="en-US" sz="2400" dirty="0"/>
              <a:t>Packing Group</a:t>
            </a:r>
          </a:p>
          <a:p>
            <a:pPr marL="514350" indent="-514350">
              <a:lnSpc>
                <a:spcPct val="170000"/>
              </a:lnSpc>
              <a:spcBef>
                <a:spcPts val="0"/>
              </a:spcBef>
              <a:buClr>
                <a:schemeClr val="accent6"/>
              </a:buClr>
              <a:buFont typeface="+mj-lt"/>
              <a:buAutoNum type="arabicPeriod"/>
              <a:defRPr/>
            </a:pPr>
            <a:r>
              <a:rPr lang="en-US" sz="2400" dirty="0"/>
              <a:t>Label codes</a:t>
            </a:r>
          </a:p>
          <a:p>
            <a:pPr marL="514350" indent="-514350">
              <a:lnSpc>
                <a:spcPct val="170000"/>
              </a:lnSpc>
              <a:spcBef>
                <a:spcPts val="0"/>
              </a:spcBef>
              <a:buClr>
                <a:schemeClr val="accent6"/>
              </a:buClr>
              <a:buFont typeface="+mj-lt"/>
              <a:buAutoNum type="arabicPeriod"/>
              <a:defRPr/>
            </a:pPr>
            <a:r>
              <a:rPr lang="en-US" sz="2400" dirty="0"/>
              <a:t>Special Provisions</a:t>
            </a:r>
          </a:p>
          <a:p>
            <a:pPr marL="514350" indent="-514350">
              <a:lnSpc>
                <a:spcPct val="170000"/>
              </a:lnSpc>
              <a:spcBef>
                <a:spcPts val="0"/>
              </a:spcBef>
              <a:buClr>
                <a:schemeClr val="accent6"/>
              </a:buClr>
              <a:buFont typeface="+mj-lt"/>
              <a:buAutoNum type="arabicPeriod"/>
              <a:defRPr/>
            </a:pPr>
            <a:r>
              <a:rPr lang="en-US" sz="2400" dirty="0"/>
              <a:t>Packaging</a:t>
            </a:r>
          </a:p>
          <a:p>
            <a:pPr marL="514350" indent="-514350">
              <a:lnSpc>
                <a:spcPct val="170000"/>
              </a:lnSpc>
              <a:spcBef>
                <a:spcPts val="0"/>
              </a:spcBef>
              <a:buClr>
                <a:schemeClr val="accent6"/>
              </a:buClr>
              <a:buFont typeface="+mj-lt"/>
              <a:buAutoNum type="arabicPeriod"/>
              <a:defRPr/>
            </a:pPr>
            <a:r>
              <a:rPr lang="en-US" sz="2400" dirty="0"/>
              <a:t>Quantity Limitations</a:t>
            </a:r>
          </a:p>
          <a:p>
            <a:pPr marL="514350" indent="-514350">
              <a:lnSpc>
                <a:spcPct val="170000"/>
              </a:lnSpc>
              <a:spcBef>
                <a:spcPts val="0"/>
              </a:spcBef>
              <a:buClr>
                <a:schemeClr val="accent6"/>
              </a:buClr>
              <a:buFont typeface="+mj-lt"/>
              <a:buAutoNum type="arabicPeriod"/>
              <a:defRPr/>
            </a:pPr>
            <a:r>
              <a:rPr lang="en-US" sz="2400" dirty="0"/>
              <a:t>Vessel Stowage</a:t>
            </a:r>
          </a:p>
          <a:p>
            <a:pPr marL="640080" lvl="1" indent="-274320">
              <a:lnSpc>
                <a:spcPct val="90000"/>
              </a:lnSpc>
              <a:spcAft>
                <a:spcPts val="0"/>
              </a:spcAft>
              <a:buClr>
                <a:schemeClr val="accent6"/>
              </a:buClr>
              <a:buFont typeface="Wingdings 2"/>
              <a:buChar char=""/>
              <a:defRPr/>
            </a:pP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a:extLst>
              <a:ext uri="{FF2B5EF4-FFF2-40B4-BE49-F238E27FC236}">
                <a16:creationId xmlns:a16="http://schemas.microsoft.com/office/drawing/2014/main" id="{E2DDFF0C-0F15-4DA1-954B-1319A23E7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03" t="17708" r="9073" b="7292"/>
          <a:stretch>
            <a:fillRect/>
          </a:stretch>
        </p:blipFill>
        <p:spPr bwMode="auto">
          <a:xfrm>
            <a:off x="983340" y="1287780"/>
            <a:ext cx="9349380" cy="481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6">
            <a:extLst>
              <a:ext uri="{FF2B5EF4-FFF2-40B4-BE49-F238E27FC236}">
                <a16:creationId xmlns:a16="http://schemas.microsoft.com/office/drawing/2014/main" id="{F5EF2759-2757-44A3-B9AD-D566041E29C1}"/>
              </a:ext>
            </a:extLst>
          </p:cNvPr>
          <p:cNvSpPr>
            <a:spLocks noGrp="1" noChangeArrowheads="1"/>
          </p:cNvSpPr>
          <p:nvPr>
            <p:ph type="title"/>
          </p:nvPr>
        </p:nvSpPr>
        <p:spPr/>
        <p:txBody>
          <a:bodyPr/>
          <a:lstStyle/>
          <a:p>
            <a:r>
              <a:rPr lang="en-US" dirty="0"/>
              <a:t>HazMat Table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026">
            <a:extLst>
              <a:ext uri="{FF2B5EF4-FFF2-40B4-BE49-F238E27FC236}">
                <a16:creationId xmlns:a16="http://schemas.microsoft.com/office/drawing/2014/main" id="{130EF839-A660-44B9-ABF8-716CDCED9C57}"/>
              </a:ext>
            </a:extLst>
          </p:cNvPr>
          <p:cNvSpPr>
            <a:spLocks noGrp="1" noChangeArrowheads="1"/>
          </p:cNvSpPr>
          <p:nvPr>
            <p:ph type="title"/>
          </p:nvPr>
        </p:nvSpPr>
        <p:spPr/>
        <p:txBody>
          <a:bodyPr/>
          <a:lstStyle/>
          <a:p>
            <a:r>
              <a:rPr lang="en-US" sz="2600" dirty="0"/>
              <a:t>Column 1: </a:t>
            </a:r>
            <a:r>
              <a:rPr lang="en-US" sz="2000" dirty="0"/>
              <a:t>Symbols 49 CFR § 172.101(b)(1-6)</a:t>
            </a:r>
          </a:p>
        </p:txBody>
      </p:sp>
      <p:sp>
        <p:nvSpPr>
          <p:cNvPr id="62467" name="Rectangle 1027">
            <a:extLst>
              <a:ext uri="{FF2B5EF4-FFF2-40B4-BE49-F238E27FC236}">
                <a16:creationId xmlns:a16="http://schemas.microsoft.com/office/drawing/2014/main" id="{18506DC0-CC8B-4F74-881B-F158F0300509}"/>
              </a:ext>
            </a:extLst>
          </p:cNvPr>
          <p:cNvSpPr>
            <a:spLocks noGrp="1" noChangeArrowheads="1"/>
          </p:cNvSpPr>
          <p:nvPr>
            <p:ph sz="half" idx="4294967295"/>
          </p:nvPr>
        </p:nvSpPr>
        <p:spPr>
          <a:xfrm>
            <a:off x="252590" y="1119246"/>
            <a:ext cx="5754920" cy="5370044"/>
          </a:xfrm>
          <a:prstGeom prst="rect">
            <a:avLst/>
          </a:prstGeom>
        </p:spPr>
        <p:txBody>
          <a:bodyPr>
            <a:normAutofit fontScale="25000" lnSpcReduction="20000"/>
          </a:bodyPr>
          <a:lstStyle/>
          <a:p>
            <a:pPr>
              <a:spcAft>
                <a:spcPts val="1200"/>
              </a:spcAft>
              <a:buClr>
                <a:schemeClr val="accent6"/>
              </a:buClr>
            </a:pPr>
            <a:r>
              <a:rPr lang="en-US" sz="6400" dirty="0"/>
              <a:t>Designate groups of hazardous materials with specific transportation requirements. May contain one or more of six symbols:</a:t>
            </a:r>
          </a:p>
          <a:p>
            <a:pPr lvl="1">
              <a:spcAft>
                <a:spcPts val="1200"/>
              </a:spcAft>
              <a:buClr>
                <a:schemeClr val="accent6"/>
              </a:buClr>
            </a:pPr>
            <a:r>
              <a:rPr lang="en-US" sz="6200" b="1" dirty="0"/>
              <a:t>+</a:t>
            </a:r>
            <a:r>
              <a:rPr lang="en-US" sz="6200" dirty="0"/>
              <a:t>: Fixes the proper shipping name, hazard class and packing group – no changes allowed</a:t>
            </a:r>
          </a:p>
          <a:p>
            <a:pPr lvl="1">
              <a:spcAft>
                <a:spcPts val="1200"/>
              </a:spcAft>
              <a:buClr>
                <a:schemeClr val="accent6"/>
              </a:buClr>
            </a:pPr>
            <a:r>
              <a:rPr lang="en-US" sz="6200" b="1" dirty="0"/>
              <a:t>A</a:t>
            </a:r>
            <a:r>
              <a:rPr lang="en-US" sz="6200" dirty="0"/>
              <a:t>: Denotes a material that is subject to the requirements of subchapter 172 when offered or intended to be transported by aircraft </a:t>
            </a:r>
          </a:p>
          <a:p>
            <a:pPr lvl="1">
              <a:spcAft>
                <a:spcPts val="1200"/>
              </a:spcAft>
              <a:buClr>
                <a:schemeClr val="accent6"/>
              </a:buClr>
            </a:pPr>
            <a:r>
              <a:rPr lang="en-US" sz="6200" b="1" dirty="0"/>
              <a:t>D</a:t>
            </a:r>
            <a:r>
              <a:rPr lang="en-US" sz="6200" dirty="0"/>
              <a:t>: Proper shipping names that may only be used within US</a:t>
            </a:r>
          </a:p>
          <a:p>
            <a:pPr lvl="1">
              <a:spcAft>
                <a:spcPts val="1200"/>
              </a:spcAft>
              <a:buClr>
                <a:schemeClr val="accent6"/>
              </a:buClr>
            </a:pPr>
            <a:r>
              <a:rPr lang="en-US" sz="6200" b="1" dirty="0"/>
              <a:t>G</a:t>
            </a:r>
            <a:r>
              <a:rPr lang="en-US" sz="6200" dirty="0"/>
              <a:t>: Proper shipping names that require additional description (technical names)</a:t>
            </a:r>
          </a:p>
          <a:p>
            <a:pPr lvl="1">
              <a:spcAft>
                <a:spcPts val="1200"/>
              </a:spcAft>
              <a:buClr>
                <a:schemeClr val="accent6"/>
              </a:buClr>
            </a:pPr>
            <a:r>
              <a:rPr lang="en-US" sz="6200" b="1" dirty="0"/>
              <a:t>I</a:t>
            </a:r>
            <a:r>
              <a:rPr lang="en-US" sz="6200" dirty="0"/>
              <a:t>: Proper shipping names that are appropriate international transportation                                                    </a:t>
            </a:r>
          </a:p>
          <a:p>
            <a:pPr lvl="1">
              <a:spcAft>
                <a:spcPts val="1200"/>
              </a:spcAft>
              <a:buClr>
                <a:schemeClr val="accent6"/>
              </a:buClr>
            </a:pPr>
            <a:r>
              <a:rPr lang="en-US" sz="6200" b="1" dirty="0"/>
              <a:t>W</a:t>
            </a:r>
            <a:r>
              <a:rPr lang="en-US" sz="6200" dirty="0"/>
              <a:t>: Denotes a material that is subject to the requirements of subchapter 172 when offered or intended to be transported by vessel</a:t>
            </a:r>
          </a:p>
          <a:p>
            <a:endParaRPr lang="en-US" sz="4800" dirty="0"/>
          </a:p>
          <a:p>
            <a:endParaRPr lang="en-US" dirty="0"/>
          </a:p>
        </p:txBody>
      </p:sp>
      <p:grpSp>
        <p:nvGrpSpPr>
          <p:cNvPr id="2" name="Group 1">
            <a:extLst>
              <a:ext uri="{FF2B5EF4-FFF2-40B4-BE49-F238E27FC236}">
                <a16:creationId xmlns:a16="http://schemas.microsoft.com/office/drawing/2014/main" id="{06716A3F-5A6F-43EF-80F7-2793C8B0ED3C}"/>
              </a:ext>
            </a:extLst>
          </p:cNvPr>
          <p:cNvGrpSpPr/>
          <p:nvPr/>
        </p:nvGrpSpPr>
        <p:grpSpPr>
          <a:xfrm>
            <a:off x="6611620" y="1307578"/>
            <a:ext cx="3500120" cy="4721045"/>
            <a:chOff x="7696200" y="1371600"/>
            <a:chExt cx="2514600" cy="4432300"/>
          </a:xfrm>
        </p:grpSpPr>
        <p:pic>
          <p:nvPicPr>
            <p:cNvPr id="54276" name="Picture 5">
              <a:extLst>
                <a:ext uri="{FF2B5EF4-FFF2-40B4-BE49-F238E27FC236}">
                  <a16:creationId xmlns:a16="http://schemas.microsoft.com/office/drawing/2014/main" id="{4565E020-ED8C-45FB-8025-4D5950549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03" t="17708" r="67072" b="7292"/>
            <a:stretch>
              <a:fillRect/>
            </a:stretch>
          </p:blipFill>
          <p:spPr bwMode="auto">
            <a:xfrm>
              <a:off x="7696200" y="1371600"/>
              <a:ext cx="25146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FD4DCDE-2655-4E0C-A5D5-A49CFB0ED323}"/>
                </a:ext>
              </a:extLst>
            </p:cNvPr>
            <p:cNvSpPr/>
            <p:nvPr/>
          </p:nvSpPr>
          <p:spPr>
            <a:xfrm>
              <a:off x="7848600" y="1905000"/>
              <a:ext cx="381000" cy="3886200"/>
            </a:xfrm>
            <a:prstGeom prst="rect">
              <a:avLst/>
            </a:prstGeom>
            <a:solidFill>
              <a:schemeClr val="tx2">
                <a:lumMod val="75000"/>
                <a:alpha val="3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Chapters within 49 CFR</a:t>
            </a:r>
          </a:p>
        </p:txBody>
      </p:sp>
      <p:pic>
        <p:nvPicPr>
          <p:cNvPr id="5" name="Picture 4"/>
          <p:cNvPicPr>
            <a:picLocks noChangeAspect="1"/>
          </p:cNvPicPr>
          <p:nvPr/>
        </p:nvPicPr>
        <p:blipFill rotWithShape="1">
          <a:blip r:embed="rId2"/>
          <a:srcRect l="30303" t="31381" r="24697" b="18518"/>
          <a:stretch/>
        </p:blipFill>
        <p:spPr>
          <a:xfrm>
            <a:off x="332508" y="1117601"/>
            <a:ext cx="8608292" cy="5391052"/>
          </a:xfrm>
          <a:prstGeom prst="rect">
            <a:avLst/>
          </a:prstGeom>
        </p:spPr>
      </p:pic>
      <p:sp>
        <p:nvSpPr>
          <p:cNvPr id="6" name="Rectangle 5"/>
          <p:cNvSpPr/>
          <p:nvPr/>
        </p:nvSpPr>
        <p:spPr>
          <a:xfrm>
            <a:off x="332508" y="2324064"/>
            <a:ext cx="8672947" cy="508000"/>
          </a:xfrm>
          <a:prstGeom prst="rect">
            <a:avLst/>
          </a:prstGeom>
          <a:solidFill>
            <a:schemeClr val="accent5">
              <a:lumMod val="60000"/>
              <a:lumOff val="40000"/>
              <a:alpha val="3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248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026">
            <a:extLst>
              <a:ext uri="{FF2B5EF4-FFF2-40B4-BE49-F238E27FC236}">
                <a16:creationId xmlns:a16="http://schemas.microsoft.com/office/drawing/2014/main" id="{13CD98F0-F334-4BAC-BA6D-009094EA1B13}"/>
              </a:ext>
            </a:extLst>
          </p:cNvPr>
          <p:cNvSpPr>
            <a:spLocks noGrp="1" noChangeArrowheads="1"/>
          </p:cNvSpPr>
          <p:nvPr>
            <p:ph type="title"/>
          </p:nvPr>
        </p:nvSpPr>
        <p:spPr/>
        <p:txBody>
          <a:bodyPr/>
          <a:lstStyle/>
          <a:p>
            <a:r>
              <a:rPr lang="en-US" sz="2600" dirty="0"/>
              <a:t>Column 2:</a:t>
            </a:r>
            <a:r>
              <a:rPr lang="en-US" dirty="0"/>
              <a:t> </a:t>
            </a:r>
            <a:r>
              <a:rPr lang="en-US" sz="1500" dirty="0"/>
              <a:t>Proper Shipping Names 49 CFR § 172.101(c)(1-16)</a:t>
            </a:r>
          </a:p>
        </p:txBody>
      </p:sp>
      <p:sp>
        <p:nvSpPr>
          <p:cNvPr id="58370" name="Rectangle 1027">
            <a:extLst>
              <a:ext uri="{FF2B5EF4-FFF2-40B4-BE49-F238E27FC236}">
                <a16:creationId xmlns:a16="http://schemas.microsoft.com/office/drawing/2014/main" id="{B8489991-B501-4DD2-ADED-3CFF197EFBBE}"/>
              </a:ext>
            </a:extLst>
          </p:cNvPr>
          <p:cNvSpPr>
            <a:spLocks noGrp="1" noChangeArrowheads="1"/>
          </p:cNvSpPr>
          <p:nvPr>
            <p:ph sz="half" idx="4294967295"/>
          </p:nvPr>
        </p:nvSpPr>
        <p:spPr>
          <a:xfrm>
            <a:off x="309716" y="1057506"/>
            <a:ext cx="5938684" cy="5247303"/>
          </a:xfrm>
          <a:prstGeom prst="rect">
            <a:avLst/>
          </a:prstGeom>
        </p:spPr>
        <p:txBody>
          <a:bodyPr>
            <a:noAutofit/>
          </a:bodyPr>
          <a:lstStyle/>
          <a:p>
            <a:pPr>
              <a:buClr>
                <a:schemeClr val="accent6"/>
              </a:buClr>
            </a:pPr>
            <a:r>
              <a:rPr lang="en-US" altLang="en-US" sz="2000" dirty="0"/>
              <a:t>Remainder of the regulatory requirements depend on this decision.</a:t>
            </a:r>
          </a:p>
          <a:p>
            <a:pPr>
              <a:buClr>
                <a:schemeClr val="accent6"/>
              </a:buClr>
            </a:pPr>
            <a:r>
              <a:rPr lang="en-US" altLang="en-US" sz="2000" dirty="0"/>
              <a:t>Proper name is shown in Plain Roman Type – not italics</a:t>
            </a:r>
          </a:p>
          <a:p>
            <a:pPr>
              <a:buClr>
                <a:schemeClr val="accent6"/>
              </a:buClr>
            </a:pPr>
            <a:r>
              <a:rPr lang="en-US" altLang="en-US" sz="2000" dirty="0"/>
              <a:t>Online the proper shipping names are in plain test (not italicized)</a:t>
            </a:r>
          </a:p>
          <a:p>
            <a:pPr>
              <a:buClr>
                <a:schemeClr val="accent6"/>
              </a:buClr>
            </a:pPr>
            <a:r>
              <a:rPr lang="en-US" altLang="en-US" sz="2000" dirty="0"/>
              <a:t>Words marked in italics may be used in addition to the proper shipping name, but are not required.</a:t>
            </a:r>
          </a:p>
          <a:p>
            <a:pPr>
              <a:buClr>
                <a:schemeClr val="accent6"/>
              </a:buClr>
            </a:pPr>
            <a:r>
              <a:rPr lang="en-US" altLang="en-US" sz="2000" dirty="0"/>
              <a:t>Proper shipping name may be used in the singular or plural and either in capital or lower case letters.</a:t>
            </a:r>
          </a:p>
          <a:p>
            <a:pPr>
              <a:buClr>
                <a:schemeClr val="accent6"/>
              </a:buClr>
            </a:pPr>
            <a:r>
              <a:rPr lang="en-US" altLang="en-US" sz="2000" dirty="0"/>
              <a:t>May indicate an option:</a:t>
            </a:r>
          </a:p>
          <a:p>
            <a:pPr lvl="1">
              <a:buClr>
                <a:schemeClr val="accent6"/>
              </a:buClr>
            </a:pPr>
            <a:r>
              <a:rPr lang="en-US" altLang="en-US" sz="2000" dirty="0"/>
              <a:t>Ethanol or Ethyl alcohol or Ethanol solutions or Ethyl alcohol solutions are all acceptable.</a:t>
            </a:r>
          </a:p>
        </p:txBody>
      </p:sp>
      <p:grpSp>
        <p:nvGrpSpPr>
          <p:cNvPr id="2" name="Group 1">
            <a:extLst>
              <a:ext uri="{FF2B5EF4-FFF2-40B4-BE49-F238E27FC236}">
                <a16:creationId xmlns:a16="http://schemas.microsoft.com/office/drawing/2014/main" id="{75B84EC8-F4BE-4547-ACC6-0A80E10754D6}"/>
              </a:ext>
            </a:extLst>
          </p:cNvPr>
          <p:cNvGrpSpPr/>
          <p:nvPr/>
        </p:nvGrpSpPr>
        <p:grpSpPr>
          <a:xfrm>
            <a:off x="6705600" y="1524000"/>
            <a:ext cx="3505200" cy="4432300"/>
            <a:chOff x="6705600" y="1524000"/>
            <a:chExt cx="3505200" cy="4432300"/>
          </a:xfrm>
        </p:grpSpPr>
        <p:pic>
          <p:nvPicPr>
            <p:cNvPr id="55300" name="Picture 5">
              <a:extLst>
                <a:ext uri="{FF2B5EF4-FFF2-40B4-BE49-F238E27FC236}">
                  <a16:creationId xmlns:a16="http://schemas.microsoft.com/office/drawing/2014/main" id="{977F931C-EFAB-4A52-A319-ADAC477B3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03" t="17708" r="57648" b="7292"/>
            <a:stretch>
              <a:fillRect/>
            </a:stretch>
          </p:blipFill>
          <p:spPr bwMode="auto">
            <a:xfrm>
              <a:off x="6705600" y="1524000"/>
              <a:ext cx="35052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49AAD74-656D-47A4-9BA7-53991C63C3D2}"/>
                </a:ext>
              </a:extLst>
            </p:cNvPr>
            <p:cNvSpPr/>
            <p:nvPr/>
          </p:nvSpPr>
          <p:spPr>
            <a:xfrm>
              <a:off x="7239000" y="2057400"/>
              <a:ext cx="1981200" cy="3886200"/>
            </a:xfrm>
            <a:prstGeom prst="rect">
              <a:avLst/>
            </a:prstGeom>
            <a:solidFill>
              <a:schemeClr val="tx2">
                <a:lumMod val="75000"/>
                <a:alpha val="3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7C57124D-9CED-47D7-B1CE-4C547B8739F3}"/>
              </a:ext>
            </a:extLst>
          </p:cNvPr>
          <p:cNvSpPr>
            <a:spLocks noGrp="1" noChangeArrowheads="1"/>
          </p:cNvSpPr>
          <p:nvPr>
            <p:ph type="title"/>
          </p:nvPr>
        </p:nvSpPr>
        <p:spPr/>
        <p:txBody>
          <a:bodyPr/>
          <a:lstStyle/>
          <a:p>
            <a:r>
              <a:rPr lang="en-US" dirty="0"/>
              <a:t>Column 3: </a:t>
            </a:r>
            <a:r>
              <a:rPr lang="en-US" sz="1800" dirty="0"/>
              <a:t>Hazard Class 49 CFR § 172.101(d)(1-4)</a:t>
            </a:r>
          </a:p>
        </p:txBody>
      </p:sp>
      <p:sp>
        <p:nvSpPr>
          <p:cNvPr id="59394" name="Rectangle 3">
            <a:extLst>
              <a:ext uri="{FF2B5EF4-FFF2-40B4-BE49-F238E27FC236}">
                <a16:creationId xmlns:a16="http://schemas.microsoft.com/office/drawing/2014/main" id="{D07EFF25-3957-464A-8701-261372A4A83F}"/>
              </a:ext>
            </a:extLst>
          </p:cNvPr>
          <p:cNvSpPr>
            <a:spLocks noGrp="1" noChangeArrowheads="1"/>
          </p:cNvSpPr>
          <p:nvPr>
            <p:ph sz="half" idx="4294967295"/>
          </p:nvPr>
        </p:nvSpPr>
        <p:spPr>
          <a:xfrm>
            <a:off x="599768" y="1449430"/>
            <a:ext cx="5034116" cy="4600575"/>
          </a:xfrm>
          <a:prstGeom prst="rect">
            <a:avLst/>
          </a:prstGeom>
        </p:spPr>
        <p:txBody>
          <a:bodyPr>
            <a:normAutofit/>
          </a:bodyPr>
          <a:lstStyle/>
          <a:p>
            <a:pPr>
              <a:buClr>
                <a:schemeClr val="accent6"/>
              </a:buClr>
            </a:pPr>
            <a:r>
              <a:rPr lang="en-US" altLang="en-US" sz="2400" dirty="0"/>
              <a:t>Indicates that primary hazard class and division (if applicable) for each proper shipping name. </a:t>
            </a:r>
          </a:p>
          <a:p>
            <a:pPr>
              <a:buClr>
                <a:schemeClr val="accent6"/>
              </a:buClr>
            </a:pPr>
            <a:endParaRPr lang="en-US" altLang="en-US" sz="2400" dirty="0"/>
          </a:p>
          <a:p>
            <a:pPr>
              <a:buClr>
                <a:schemeClr val="accent6"/>
              </a:buClr>
            </a:pPr>
            <a:r>
              <a:rPr lang="en-US" altLang="en-US" sz="2400" dirty="0"/>
              <a:t>Isopropanol –  Class 3 (flammable liquid)</a:t>
            </a:r>
          </a:p>
          <a:p>
            <a:pPr>
              <a:buClr>
                <a:schemeClr val="accent6"/>
              </a:buClr>
            </a:pPr>
            <a:endParaRPr lang="en-US" altLang="en-US" sz="2400" dirty="0"/>
          </a:p>
          <a:p>
            <a:pPr>
              <a:buClr>
                <a:schemeClr val="accent6"/>
              </a:buClr>
            </a:pPr>
            <a:r>
              <a:rPr lang="en-US" altLang="en-US" sz="2400" dirty="0"/>
              <a:t>Hydrochloric Acid – Class 8 (corrosive liquid)</a:t>
            </a:r>
          </a:p>
        </p:txBody>
      </p:sp>
      <p:grpSp>
        <p:nvGrpSpPr>
          <p:cNvPr id="2" name="Group 1">
            <a:extLst>
              <a:ext uri="{FF2B5EF4-FFF2-40B4-BE49-F238E27FC236}">
                <a16:creationId xmlns:a16="http://schemas.microsoft.com/office/drawing/2014/main" id="{185FBAE3-8981-436B-9172-DFE6167ED192}"/>
              </a:ext>
            </a:extLst>
          </p:cNvPr>
          <p:cNvGrpSpPr/>
          <p:nvPr/>
        </p:nvGrpSpPr>
        <p:grpSpPr>
          <a:xfrm>
            <a:off x="6756400" y="1449430"/>
            <a:ext cx="3733800" cy="4432300"/>
            <a:chOff x="6324600" y="1524000"/>
            <a:chExt cx="3733800" cy="4432300"/>
          </a:xfrm>
        </p:grpSpPr>
        <p:pic>
          <p:nvPicPr>
            <p:cNvPr id="56324" name="Picture 5">
              <a:extLst>
                <a:ext uri="{FF2B5EF4-FFF2-40B4-BE49-F238E27FC236}">
                  <a16:creationId xmlns:a16="http://schemas.microsoft.com/office/drawing/2014/main" id="{06D83B9D-8F75-4882-9EB0-1AE313A27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03" t="17708" r="55472" b="7292"/>
            <a:stretch>
              <a:fillRect/>
            </a:stretch>
          </p:blipFill>
          <p:spPr bwMode="auto">
            <a:xfrm>
              <a:off x="6324600" y="1524000"/>
              <a:ext cx="37338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DC1FFA5-6D57-4CA4-9AAB-72FF4CC29EE4}"/>
                </a:ext>
              </a:extLst>
            </p:cNvPr>
            <p:cNvSpPr/>
            <p:nvPr/>
          </p:nvSpPr>
          <p:spPr>
            <a:xfrm>
              <a:off x="8763000" y="2057400"/>
              <a:ext cx="533400" cy="3886200"/>
            </a:xfrm>
            <a:prstGeom prst="rect">
              <a:avLst/>
            </a:prstGeom>
            <a:solidFill>
              <a:schemeClr val="tx2">
                <a:lumMod val="75000"/>
                <a:alpha val="3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4FC1F408-09C3-4AD7-8AA6-1C5D9CC087E5}"/>
              </a:ext>
            </a:extLst>
          </p:cNvPr>
          <p:cNvSpPr>
            <a:spLocks noGrp="1" noChangeArrowheads="1"/>
          </p:cNvSpPr>
          <p:nvPr>
            <p:ph type="title"/>
          </p:nvPr>
        </p:nvSpPr>
        <p:spPr>
          <a:xfrm>
            <a:off x="890980" y="392834"/>
            <a:ext cx="7237024" cy="601986"/>
          </a:xfrm>
        </p:spPr>
        <p:txBody>
          <a:bodyPr/>
          <a:lstStyle/>
          <a:p>
            <a:r>
              <a:rPr lang="en-US" dirty="0"/>
              <a:t>Column 4:  </a:t>
            </a:r>
            <a:r>
              <a:rPr lang="en-US" sz="1800" dirty="0"/>
              <a:t>Identification Number 49 CF 172.101(e)</a:t>
            </a:r>
          </a:p>
        </p:txBody>
      </p:sp>
      <p:sp>
        <p:nvSpPr>
          <p:cNvPr id="60418" name="Rectangle 3">
            <a:extLst>
              <a:ext uri="{FF2B5EF4-FFF2-40B4-BE49-F238E27FC236}">
                <a16:creationId xmlns:a16="http://schemas.microsoft.com/office/drawing/2014/main" id="{700A3FF5-DF17-4D4C-8EB1-7320D2459B81}"/>
              </a:ext>
            </a:extLst>
          </p:cNvPr>
          <p:cNvSpPr>
            <a:spLocks noGrp="1" noChangeArrowheads="1"/>
          </p:cNvSpPr>
          <p:nvPr>
            <p:ph sz="half" idx="4294967295"/>
          </p:nvPr>
        </p:nvSpPr>
        <p:spPr>
          <a:xfrm>
            <a:off x="403122" y="1348198"/>
            <a:ext cx="5378245" cy="4836292"/>
          </a:xfrm>
          <a:prstGeom prst="rect">
            <a:avLst/>
          </a:prstGeom>
        </p:spPr>
        <p:txBody>
          <a:bodyPr>
            <a:normAutofit fontScale="85000" lnSpcReduction="10000"/>
          </a:bodyPr>
          <a:lstStyle/>
          <a:p>
            <a:pPr>
              <a:buClr>
                <a:schemeClr val="accent6"/>
              </a:buClr>
            </a:pPr>
            <a:r>
              <a:rPr lang="en-US" altLang="en-US" sz="2800" dirty="0"/>
              <a:t>Four digits preceded by “UN” or “NA”.</a:t>
            </a:r>
          </a:p>
          <a:p>
            <a:pPr>
              <a:buClr>
                <a:schemeClr val="accent6"/>
              </a:buClr>
            </a:pPr>
            <a:endParaRPr lang="en-US" altLang="en-US" sz="2800" dirty="0"/>
          </a:p>
          <a:p>
            <a:pPr>
              <a:buClr>
                <a:schemeClr val="accent6"/>
              </a:buClr>
            </a:pPr>
            <a:r>
              <a:rPr lang="en-US" altLang="en-US" sz="2800" dirty="0"/>
              <a:t>Each proper shipping name has a corresponding ID (few exceptions).</a:t>
            </a:r>
          </a:p>
          <a:p>
            <a:pPr>
              <a:buClr>
                <a:schemeClr val="accent6"/>
              </a:buClr>
            </a:pPr>
            <a:endParaRPr lang="en-US" altLang="en-US" sz="2800" dirty="0"/>
          </a:p>
          <a:p>
            <a:pPr>
              <a:buClr>
                <a:schemeClr val="accent6"/>
              </a:buClr>
            </a:pPr>
            <a:r>
              <a:rPr lang="en-US" altLang="en-US" sz="2800" dirty="0"/>
              <a:t>“UN” (United Nations) Domestic and International.</a:t>
            </a:r>
          </a:p>
          <a:p>
            <a:pPr>
              <a:buClr>
                <a:schemeClr val="accent6"/>
              </a:buClr>
            </a:pPr>
            <a:endParaRPr lang="en-US" altLang="en-US" sz="2800" dirty="0"/>
          </a:p>
          <a:p>
            <a:pPr>
              <a:buClr>
                <a:schemeClr val="accent6"/>
              </a:buClr>
            </a:pPr>
            <a:r>
              <a:rPr lang="en-US" altLang="en-US" sz="2800" dirty="0"/>
              <a:t>“NA” (North America) only in the continental US. </a:t>
            </a:r>
          </a:p>
          <a:p>
            <a:endParaRPr lang="en-US" altLang="en-US" dirty="0"/>
          </a:p>
        </p:txBody>
      </p:sp>
      <p:pic>
        <p:nvPicPr>
          <p:cNvPr id="57348" name="Picture 5">
            <a:extLst>
              <a:ext uri="{FF2B5EF4-FFF2-40B4-BE49-F238E27FC236}">
                <a16:creationId xmlns:a16="http://schemas.microsoft.com/office/drawing/2014/main" id="{B731573C-DE3B-45C5-8DA1-C777FB75A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03" t="17708" r="55472" b="7292"/>
          <a:stretch>
            <a:fillRect/>
          </a:stretch>
        </p:blipFill>
        <p:spPr bwMode="auto">
          <a:xfrm>
            <a:off x="6324600" y="1524000"/>
            <a:ext cx="37338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54CA722-B5BB-41C8-BA07-EC1E716812FB}"/>
              </a:ext>
            </a:extLst>
          </p:cNvPr>
          <p:cNvSpPr/>
          <p:nvPr/>
        </p:nvSpPr>
        <p:spPr>
          <a:xfrm>
            <a:off x="9372600" y="2057400"/>
            <a:ext cx="457200" cy="3886200"/>
          </a:xfrm>
          <a:prstGeom prst="rect">
            <a:avLst/>
          </a:prstGeom>
          <a:solidFill>
            <a:schemeClr val="tx2">
              <a:lumMod val="75000"/>
              <a:alpha val="3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87B0A39C-A149-4D06-8E73-8C388123D4C6}"/>
              </a:ext>
            </a:extLst>
          </p:cNvPr>
          <p:cNvSpPr>
            <a:spLocks noGrp="1" noChangeArrowheads="1"/>
          </p:cNvSpPr>
          <p:nvPr>
            <p:ph type="title"/>
          </p:nvPr>
        </p:nvSpPr>
        <p:spPr/>
        <p:txBody>
          <a:bodyPr/>
          <a:lstStyle/>
          <a:p>
            <a:r>
              <a:rPr lang="en-US" dirty="0"/>
              <a:t>Column 5: </a:t>
            </a:r>
            <a:r>
              <a:rPr lang="en-US" sz="1800" dirty="0"/>
              <a:t>Packing Group 49 CFR § 172.101(f)</a:t>
            </a:r>
          </a:p>
        </p:txBody>
      </p:sp>
      <p:sp>
        <p:nvSpPr>
          <p:cNvPr id="61442" name="Rectangle 3">
            <a:extLst>
              <a:ext uri="{FF2B5EF4-FFF2-40B4-BE49-F238E27FC236}">
                <a16:creationId xmlns:a16="http://schemas.microsoft.com/office/drawing/2014/main" id="{2D05BA3C-94F4-45EA-8444-C1E0EB051240}"/>
              </a:ext>
            </a:extLst>
          </p:cNvPr>
          <p:cNvSpPr>
            <a:spLocks noGrp="1" noChangeArrowheads="1"/>
          </p:cNvSpPr>
          <p:nvPr>
            <p:ph sz="half" idx="4294967295"/>
          </p:nvPr>
        </p:nvSpPr>
        <p:spPr>
          <a:xfrm>
            <a:off x="344129" y="1260731"/>
            <a:ext cx="5899355" cy="5218727"/>
          </a:xfrm>
          <a:prstGeom prst="rect">
            <a:avLst/>
          </a:prstGeom>
        </p:spPr>
        <p:txBody>
          <a:bodyPr>
            <a:normAutofit/>
          </a:bodyPr>
          <a:lstStyle/>
          <a:p>
            <a:pPr>
              <a:buClr>
                <a:schemeClr val="accent6"/>
              </a:buClr>
            </a:pPr>
            <a:r>
              <a:rPr lang="en-US" altLang="en-US" sz="1900" dirty="0"/>
              <a:t>Indicates the packing group for the proper shipping name. </a:t>
            </a:r>
          </a:p>
          <a:p>
            <a:pPr lvl="1">
              <a:buClr>
                <a:schemeClr val="accent6"/>
              </a:buClr>
            </a:pPr>
            <a:r>
              <a:rPr lang="en-US" altLang="en-US" sz="1900" dirty="0"/>
              <a:t>PG I 	Great Danger</a:t>
            </a:r>
          </a:p>
          <a:p>
            <a:pPr lvl="1">
              <a:buClr>
                <a:schemeClr val="accent6"/>
              </a:buClr>
            </a:pPr>
            <a:r>
              <a:rPr lang="en-US" altLang="en-US" sz="1900" dirty="0"/>
              <a:t>PG II 	Medium Danger</a:t>
            </a:r>
          </a:p>
          <a:p>
            <a:pPr lvl="1">
              <a:buClr>
                <a:schemeClr val="accent6"/>
              </a:buClr>
            </a:pPr>
            <a:r>
              <a:rPr lang="en-US" altLang="en-US" sz="1900" dirty="0"/>
              <a:t>PG III Least (minor) Danger</a:t>
            </a:r>
          </a:p>
          <a:p>
            <a:pPr lvl="1">
              <a:buClr>
                <a:schemeClr val="accent6"/>
              </a:buClr>
            </a:pPr>
            <a:endParaRPr lang="en-US" altLang="en-US" sz="1900" dirty="0"/>
          </a:p>
          <a:p>
            <a:pPr>
              <a:buClr>
                <a:schemeClr val="accent6"/>
              </a:buClr>
            </a:pPr>
            <a:r>
              <a:rPr lang="en-US" altLang="en-US" sz="1900" dirty="0"/>
              <a:t>If more than one PG is shown for a shipping name, you need to refer to the class-specific sections in Part 173 to determine the correct packing group for your hazmat.</a:t>
            </a:r>
          </a:p>
          <a:p>
            <a:pPr marL="0" indent="0">
              <a:buClr>
                <a:schemeClr val="accent6"/>
              </a:buClr>
              <a:buNone/>
            </a:pPr>
            <a:endParaRPr lang="en-US" altLang="en-US" sz="1900" dirty="0"/>
          </a:p>
          <a:p>
            <a:pPr>
              <a:buClr>
                <a:schemeClr val="accent6"/>
              </a:buClr>
            </a:pPr>
            <a:r>
              <a:rPr lang="en-US" altLang="en-US" sz="1900" dirty="0"/>
              <a:t>Some shipping names have more than one packing group, others have none.</a:t>
            </a:r>
          </a:p>
          <a:p>
            <a:pPr>
              <a:buClr>
                <a:schemeClr val="accent6"/>
              </a:buClr>
            </a:pPr>
            <a:endParaRPr lang="en-US" altLang="en-US" dirty="0"/>
          </a:p>
        </p:txBody>
      </p:sp>
      <p:grpSp>
        <p:nvGrpSpPr>
          <p:cNvPr id="2" name="Group 1">
            <a:extLst>
              <a:ext uri="{FF2B5EF4-FFF2-40B4-BE49-F238E27FC236}">
                <a16:creationId xmlns:a16="http://schemas.microsoft.com/office/drawing/2014/main" id="{75434B6A-4323-4CC0-972B-2B6DDF6BCBCA}"/>
              </a:ext>
            </a:extLst>
          </p:cNvPr>
          <p:cNvGrpSpPr/>
          <p:nvPr/>
        </p:nvGrpSpPr>
        <p:grpSpPr>
          <a:xfrm>
            <a:off x="6756400" y="1469750"/>
            <a:ext cx="3733800" cy="4432300"/>
            <a:chOff x="6324600" y="1524000"/>
            <a:chExt cx="3733800" cy="4432300"/>
          </a:xfrm>
        </p:grpSpPr>
        <p:pic>
          <p:nvPicPr>
            <p:cNvPr id="58372" name="Picture 5">
              <a:extLst>
                <a:ext uri="{FF2B5EF4-FFF2-40B4-BE49-F238E27FC236}">
                  <a16:creationId xmlns:a16="http://schemas.microsoft.com/office/drawing/2014/main" id="{52844CBC-3213-4593-B8E9-BD655DEE0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03" t="17708" r="55472" b="7292"/>
            <a:stretch>
              <a:fillRect/>
            </a:stretch>
          </p:blipFill>
          <p:spPr bwMode="auto">
            <a:xfrm>
              <a:off x="6324600" y="1524000"/>
              <a:ext cx="37338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B512958-5D10-46EA-8A0F-484DE2DC06B9}"/>
                </a:ext>
              </a:extLst>
            </p:cNvPr>
            <p:cNvSpPr/>
            <p:nvPr/>
          </p:nvSpPr>
          <p:spPr>
            <a:xfrm>
              <a:off x="9829800" y="2057400"/>
              <a:ext cx="228600" cy="3886200"/>
            </a:xfrm>
            <a:prstGeom prst="rect">
              <a:avLst/>
            </a:prstGeom>
            <a:solidFill>
              <a:schemeClr val="tx2">
                <a:lumMod val="75000"/>
                <a:alpha val="3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9E08DE8-799F-4147-A46E-AA35392CD472}"/>
              </a:ext>
            </a:extLst>
          </p:cNvPr>
          <p:cNvSpPr>
            <a:spLocks noGrp="1" noChangeArrowheads="1"/>
          </p:cNvSpPr>
          <p:nvPr>
            <p:ph type="title"/>
          </p:nvPr>
        </p:nvSpPr>
        <p:spPr/>
        <p:txBody>
          <a:bodyPr/>
          <a:lstStyle/>
          <a:p>
            <a:r>
              <a:rPr lang="es-ES" dirty="0"/>
              <a:t>Column 6: </a:t>
            </a:r>
            <a:r>
              <a:rPr lang="es-ES" sz="1800" dirty="0"/>
              <a:t>Label Codes 49 CFR § 172.101(d)</a:t>
            </a:r>
          </a:p>
        </p:txBody>
      </p:sp>
      <p:sp>
        <p:nvSpPr>
          <p:cNvPr id="62467" name="Rectangle 3">
            <a:extLst>
              <a:ext uri="{FF2B5EF4-FFF2-40B4-BE49-F238E27FC236}">
                <a16:creationId xmlns:a16="http://schemas.microsoft.com/office/drawing/2014/main" id="{F80F3556-BC18-4816-849E-C3B731A15A9D}"/>
              </a:ext>
            </a:extLst>
          </p:cNvPr>
          <p:cNvSpPr>
            <a:spLocks noGrp="1" noChangeArrowheads="1"/>
          </p:cNvSpPr>
          <p:nvPr>
            <p:ph sz="half" idx="4294967295"/>
          </p:nvPr>
        </p:nvSpPr>
        <p:spPr>
          <a:xfrm>
            <a:off x="491612" y="1240043"/>
            <a:ext cx="5250427" cy="4552950"/>
          </a:xfrm>
          <a:prstGeom prst="rect">
            <a:avLst/>
          </a:prstGeom>
        </p:spPr>
        <p:txBody>
          <a:bodyPr/>
          <a:lstStyle/>
          <a:p>
            <a:pPr>
              <a:buClr>
                <a:schemeClr val="accent6"/>
              </a:buClr>
            </a:pPr>
            <a:r>
              <a:rPr lang="en-US" altLang="en-US" sz="2000" dirty="0"/>
              <a:t>Indicates the label codes that correspond with each proper shipping name. </a:t>
            </a:r>
          </a:p>
          <a:p>
            <a:pPr>
              <a:buClr>
                <a:schemeClr val="accent6"/>
              </a:buClr>
            </a:pPr>
            <a:endParaRPr lang="en-US" altLang="en-US" sz="2000" dirty="0"/>
          </a:p>
          <a:p>
            <a:pPr>
              <a:buClr>
                <a:schemeClr val="accent6"/>
              </a:buClr>
            </a:pPr>
            <a:r>
              <a:rPr lang="en-US" altLang="en-US" sz="2000" dirty="0"/>
              <a:t>Same as hazard class or division number.</a:t>
            </a:r>
          </a:p>
          <a:p>
            <a:pPr>
              <a:buClr>
                <a:schemeClr val="accent6"/>
              </a:buClr>
            </a:pPr>
            <a:endParaRPr lang="en-US" altLang="en-US" sz="2000" dirty="0"/>
          </a:p>
          <a:p>
            <a:pPr>
              <a:buClr>
                <a:schemeClr val="accent6"/>
              </a:buClr>
            </a:pPr>
            <a:r>
              <a:rPr lang="en-US" altLang="en-US" sz="2000" dirty="0"/>
              <a:t>Where there are more than two label codes listed, the first is the primary hazard. </a:t>
            </a:r>
          </a:p>
          <a:p>
            <a:pPr lvl="1">
              <a:buClr>
                <a:schemeClr val="accent6"/>
              </a:buClr>
            </a:pPr>
            <a:r>
              <a:rPr lang="en-US" altLang="en-US" sz="2000" dirty="0"/>
              <a:t>Example: Flammable Liquid, Corrosive Classes: 3 and 8.</a:t>
            </a:r>
          </a:p>
          <a:p>
            <a:endParaRPr lang="en-US" altLang="en-US" dirty="0"/>
          </a:p>
          <a:p>
            <a:endParaRPr lang="en-US" altLang="en-US" dirty="0"/>
          </a:p>
        </p:txBody>
      </p:sp>
      <p:grpSp>
        <p:nvGrpSpPr>
          <p:cNvPr id="2" name="Group 1">
            <a:extLst>
              <a:ext uri="{FF2B5EF4-FFF2-40B4-BE49-F238E27FC236}">
                <a16:creationId xmlns:a16="http://schemas.microsoft.com/office/drawing/2014/main" id="{20459B18-05B6-4FB8-9073-567FC0884E1A}"/>
              </a:ext>
            </a:extLst>
          </p:cNvPr>
          <p:cNvGrpSpPr/>
          <p:nvPr/>
        </p:nvGrpSpPr>
        <p:grpSpPr>
          <a:xfrm>
            <a:off x="6614160" y="1435915"/>
            <a:ext cx="4495800" cy="4432300"/>
            <a:chOff x="5943600" y="1511300"/>
            <a:chExt cx="4495800" cy="4432300"/>
          </a:xfrm>
        </p:grpSpPr>
        <p:pic>
          <p:nvPicPr>
            <p:cNvPr id="59394" name="Picture 5">
              <a:extLst>
                <a:ext uri="{FF2B5EF4-FFF2-40B4-BE49-F238E27FC236}">
                  <a16:creationId xmlns:a16="http://schemas.microsoft.com/office/drawing/2014/main" id="{CE9C7E33-D404-406B-A20D-0A0C9BDE8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78" t="17708" r="43147" b="7292"/>
            <a:stretch>
              <a:fillRect/>
            </a:stretch>
          </p:blipFill>
          <p:spPr bwMode="auto">
            <a:xfrm>
              <a:off x="5943600" y="1511300"/>
              <a:ext cx="44958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F622FEB-2F69-4918-9359-6404B59FDEDC}"/>
                </a:ext>
              </a:extLst>
            </p:cNvPr>
            <p:cNvSpPr/>
            <p:nvPr/>
          </p:nvSpPr>
          <p:spPr>
            <a:xfrm>
              <a:off x="9144000" y="2057400"/>
              <a:ext cx="533400" cy="3886200"/>
            </a:xfrm>
            <a:prstGeom prst="rect">
              <a:avLst/>
            </a:prstGeom>
            <a:solidFill>
              <a:schemeClr val="tx2">
                <a:lumMod val="75000"/>
                <a:alpha val="3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422492" y="4868558"/>
            <a:ext cx="1121695" cy="1121695"/>
          </a:xfrm>
          <a:prstGeom prst="rect">
            <a:avLst/>
          </a:prstGeom>
        </p:spPr>
      </p:pic>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998324" y="5472984"/>
            <a:ext cx="1138335" cy="11383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06922883-22F9-4EA1-B7B1-35B0ED10D8E6}"/>
              </a:ext>
            </a:extLst>
          </p:cNvPr>
          <p:cNvSpPr>
            <a:spLocks noGrp="1" noChangeArrowheads="1"/>
          </p:cNvSpPr>
          <p:nvPr>
            <p:ph type="title"/>
          </p:nvPr>
        </p:nvSpPr>
        <p:spPr/>
        <p:txBody>
          <a:bodyPr/>
          <a:lstStyle/>
          <a:p>
            <a:r>
              <a:rPr lang="en-US" dirty="0"/>
              <a:t>Column 7</a:t>
            </a:r>
            <a:r>
              <a:rPr lang="en-US" sz="1800" dirty="0"/>
              <a:t>:  Special Provisions 49 CFR § 172.101 (h)</a:t>
            </a:r>
          </a:p>
        </p:txBody>
      </p:sp>
      <p:sp>
        <p:nvSpPr>
          <p:cNvPr id="63490" name="Rectangle 3">
            <a:extLst>
              <a:ext uri="{FF2B5EF4-FFF2-40B4-BE49-F238E27FC236}">
                <a16:creationId xmlns:a16="http://schemas.microsoft.com/office/drawing/2014/main" id="{6CE51797-1AE0-4003-A7D1-641CABC419B3}"/>
              </a:ext>
            </a:extLst>
          </p:cNvPr>
          <p:cNvSpPr>
            <a:spLocks noGrp="1" noChangeArrowheads="1"/>
          </p:cNvSpPr>
          <p:nvPr>
            <p:ph sz="half" idx="4294967295"/>
          </p:nvPr>
        </p:nvSpPr>
        <p:spPr>
          <a:xfrm>
            <a:off x="0" y="1127125"/>
            <a:ext cx="5112774" cy="5049838"/>
          </a:xfrm>
          <a:prstGeom prst="rect">
            <a:avLst/>
          </a:prstGeom>
        </p:spPr>
        <p:txBody>
          <a:bodyPr>
            <a:noAutofit/>
          </a:bodyPr>
          <a:lstStyle/>
          <a:p>
            <a:pPr>
              <a:buClr>
                <a:schemeClr val="accent6"/>
              </a:buClr>
            </a:pPr>
            <a:r>
              <a:rPr lang="en-US" altLang="en-US" sz="1700" dirty="0"/>
              <a:t>Specifies codes for special provisions applicable to hazardous materials (§172.102). </a:t>
            </a:r>
          </a:p>
          <a:p>
            <a:pPr lvl="1">
              <a:buClr>
                <a:schemeClr val="accent6"/>
              </a:buClr>
            </a:pPr>
            <a:r>
              <a:rPr lang="en-US" altLang="en-US" sz="1700" dirty="0"/>
              <a:t>A: Air </a:t>
            </a:r>
          </a:p>
          <a:p>
            <a:pPr lvl="1">
              <a:buClr>
                <a:schemeClr val="accent6"/>
              </a:buClr>
            </a:pPr>
            <a:r>
              <a:rPr lang="en-US" altLang="en-US" sz="1700" dirty="0"/>
              <a:t>B: Bulk</a:t>
            </a:r>
          </a:p>
          <a:p>
            <a:pPr lvl="1">
              <a:buClr>
                <a:schemeClr val="accent6"/>
              </a:buClr>
            </a:pPr>
            <a:r>
              <a:rPr lang="en-US" altLang="en-US" sz="1700" dirty="0"/>
              <a:t>IB or IP: Intermediate Bulk Containers (IBCs)</a:t>
            </a:r>
          </a:p>
          <a:p>
            <a:pPr lvl="1">
              <a:buClr>
                <a:schemeClr val="accent6"/>
              </a:buClr>
            </a:pPr>
            <a:r>
              <a:rPr lang="en-US" altLang="en-US" sz="1700" dirty="0"/>
              <a:t>N: Non-bulk </a:t>
            </a:r>
          </a:p>
          <a:p>
            <a:pPr lvl="1">
              <a:buClr>
                <a:schemeClr val="accent6"/>
              </a:buClr>
            </a:pPr>
            <a:r>
              <a:rPr lang="en-US" altLang="en-US" sz="1700" dirty="0"/>
              <a:t>R: Rail </a:t>
            </a:r>
          </a:p>
          <a:p>
            <a:pPr lvl="1">
              <a:buClr>
                <a:schemeClr val="accent6"/>
              </a:buClr>
            </a:pPr>
            <a:r>
              <a:rPr lang="en-US" altLang="en-US" sz="1700" dirty="0"/>
              <a:t>T: UN or IM specification portable tanks</a:t>
            </a:r>
          </a:p>
          <a:p>
            <a:pPr lvl="1">
              <a:buClr>
                <a:schemeClr val="accent6"/>
              </a:buClr>
            </a:pPr>
            <a:r>
              <a:rPr lang="en-US" altLang="en-US" sz="1700" dirty="0"/>
              <a:t>TP: Additional UN or IM specification portable tank information</a:t>
            </a:r>
          </a:p>
          <a:p>
            <a:pPr lvl="1">
              <a:buClr>
                <a:schemeClr val="accent6"/>
              </a:buClr>
            </a:pPr>
            <a:r>
              <a:rPr lang="en-US" altLang="en-US" sz="1700" dirty="0"/>
              <a:t>W: Water</a:t>
            </a:r>
          </a:p>
          <a:p>
            <a:pPr lvl="1">
              <a:buClr>
                <a:schemeClr val="accent6"/>
              </a:buClr>
            </a:pPr>
            <a:r>
              <a:rPr lang="en-US" altLang="en-US" sz="1700" dirty="0"/>
              <a:t>A number listed by itself applies to multi-modal transportation and bulk and non-bulk packaging.</a:t>
            </a:r>
          </a:p>
          <a:p>
            <a:endParaRPr lang="en-US" altLang="en-US" sz="1700" dirty="0"/>
          </a:p>
        </p:txBody>
      </p:sp>
      <p:sp>
        <p:nvSpPr>
          <p:cNvPr id="60420" name="Rectangle 4">
            <a:extLst>
              <a:ext uri="{FF2B5EF4-FFF2-40B4-BE49-F238E27FC236}">
                <a16:creationId xmlns:a16="http://schemas.microsoft.com/office/drawing/2014/main" id="{DAFCE15D-A9CA-41D0-B551-90436D946A19}"/>
              </a:ext>
            </a:extLst>
          </p:cNvPr>
          <p:cNvSpPr>
            <a:spLocks noChangeArrowheads="1"/>
          </p:cNvSpPr>
          <p:nvPr/>
        </p:nvSpPr>
        <p:spPr bwMode="auto">
          <a:xfrm>
            <a:off x="2286000" y="1371600"/>
            <a:ext cx="792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buClr>
                <a:schemeClr val="accent2"/>
              </a:buClr>
              <a:buFont typeface="Arial Black" panose="020B0A04020102020204" pitchFamily="34" charset="0"/>
              <a:buChar char="w"/>
            </a:pPr>
            <a:endParaRPr lang="en-US" altLang="en-US" sz="2800" dirty="0">
              <a:solidFill>
                <a:srgbClr val="CFCF21"/>
              </a:solidFill>
              <a:latin typeface="Times New Roman" panose="02020603050405020304" pitchFamily="18" charset="0"/>
            </a:endParaRPr>
          </a:p>
        </p:txBody>
      </p:sp>
      <p:grpSp>
        <p:nvGrpSpPr>
          <p:cNvPr id="2" name="Group 1">
            <a:extLst>
              <a:ext uri="{FF2B5EF4-FFF2-40B4-BE49-F238E27FC236}">
                <a16:creationId xmlns:a16="http://schemas.microsoft.com/office/drawing/2014/main" id="{94C57868-2AD2-442B-BD6A-B8A7D9E8379F}"/>
              </a:ext>
            </a:extLst>
          </p:cNvPr>
          <p:cNvGrpSpPr/>
          <p:nvPr/>
        </p:nvGrpSpPr>
        <p:grpSpPr>
          <a:xfrm>
            <a:off x="6332427" y="1118303"/>
            <a:ext cx="4495800" cy="4432300"/>
            <a:chOff x="6096000" y="1524000"/>
            <a:chExt cx="4495800" cy="4432300"/>
          </a:xfrm>
        </p:grpSpPr>
        <p:pic>
          <p:nvPicPr>
            <p:cNvPr id="60421" name="Picture 5">
              <a:extLst>
                <a:ext uri="{FF2B5EF4-FFF2-40B4-BE49-F238E27FC236}">
                  <a16:creationId xmlns:a16="http://schemas.microsoft.com/office/drawing/2014/main" id="{92A675CC-4ADB-4B57-9511-7F0D8103C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78" t="17708" r="43147" b="7292"/>
            <a:stretch>
              <a:fillRect/>
            </a:stretch>
          </p:blipFill>
          <p:spPr bwMode="auto">
            <a:xfrm>
              <a:off x="6096000" y="1524000"/>
              <a:ext cx="44958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EFCE361-CF58-400B-B1B7-32365D746FD0}"/>
                </a:ext>
              </a:extLst>
            </p:cNvPr>
            <p:cNvSpPr/>
            <p:nvPr/>
          </p:nvSpPr>
          <p:spPr>
            <a:xfrm>
              <a:off x="9906000" y="2057400"/>
              <a:ext cx="685800" cy="3886200"/>
            </a:xfrm>
            <a:prstGeom prst="rect">
              <a:avLst/>
            </a:prstGeom>
            <a:solidFill>
              <a:schemeClr val="tx2">
                <a:lumMod val="75000"/>
                <a:alpha val="3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9" name="Picture 7">
            <a:extLst>
              <a:ext uri="{FF2B5EF4-FFF2-40B4-BE49-F238E27FC236}">
                <a16:creationId xmlns:a16="http://schemas.microsoft.com/office/drawing/2014/main" id="{86484A82-7732-48E0-9425-EE3C909AC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673" t="12500" r="13104" b="7292"/>
          <a:stretch>
            <a:fillRect/>
          </a:stretch>
        </p:blipFill>
        <p:spPr bwMode="auto">
          <a:xfrm>
            <a:off x="2376264" y="996536"/>
            <a:ext cx="6940456" cy="556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4" name="Picture 2">
            <a:extLst>
              <a:ext uri="{FF2B5EF4-FFF2-40B4-BE49-F238E27FC236}">
                <a16:creationId xmlns:a16="http://schemas.microsoft.com/office/drawing/2014/main" id="{5B6A3F2B-5D7A-4866-A9AF-F3F3FD9EF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453" t="23959" r="13908" b="6250"/>
          <a:stretch>
            <a:fillRect/>
          </a:stretch>
        </p:blipFill>
        <p:spPr bwMode="auto">
          <a:xfrm>
            <a:off x="2296160" y="1338500"/>
            <a:ext cx="6868160" cy="484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5" name="Picture 3">
            <a:extLst>
              <a:ext uri="{FF2B5EF4-FFF2-40B4-BE49-F238E27FC236}">
                <a16:creationId xmlns:a16="http://schemas.microsoft.com/office/drawing/2014/main" id="{CBBD886E-E3DA-4FD8-A2F5-92DF7A8BB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673" t="13542" r="13690" b="6250"/>
          <a:stretch>
            <a:fillRect/>
          </a:stretch>
        </p:blipFill>
        <p:spPr bwMode="auto">
          <a:xfrm>
            <a:off x="2448560" y="996536"/>
            <a:ext cx="6868160" cy="556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6" name="Picture 4">
            <a:extLst>
              <a:ext uri="{FF2B5EF4-FFF2-40B4-BE49-F238E27FC236}">
                <a16:creationId xmlns:a16="http://schemas.microsoft.com/office/drawing/2014/main" id="{E1E3E1D2-BA4E-4613-A4AA-876C328D7C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0087" t="13542" r="13690" b="12500"/>
          <a:stretch>
            <a:fillRect/>
          </a:stretch>
        </p:blipFill>
        <p:spPr bwMode="auto">
          <a:xfrm>
            <a:off x="2604864" y="1125514"/>
            <a:ext cx="6940456" cy="513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7" name="Picture 5">
            <a:extLst>
              <a:ext uri="{FF2B5EF4-FFF2-40B4-BE49-F238E27FC236}">
                <a16:creationId xmlns:a16="http://schemas.microsoft.com/office/drawing/2014/main" id="{509C04BF-650D-4CDF-905A-1AA31AC14E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0675" t="14583" r="13104" b="9375"/>
          <a:stretch>
            <a:fillRect/>
          </a:stretch>
        </p:blipFill>
        <p:spPr bwMode="auto">
          <a:xfrm>
            <a:off x="2604864" y="1057122"/>
            <a:ext cx="6940456" cy="527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8" name="Picture 6">
            <a:extLst>
              <a:ext uri="{FF2B5EF4-FFF2-40B4-BE49-F238E27FC236}">
                <a16:creationId xmlns:a16="http://schemas.microsoft.com/office/drawing/2014/main" id="{5AED5790-1F33-49FA-9699-C22D406C5C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501" t="16667" r="13690" b="15625"/>
          <a:stretch>
            <a:fillRect/>
          </a:stretch>
        </p:blipFill>
        <p:spPr bwMode="auto">
          <a:xfrm>
            <a:off x="2761166" y="1254492"/>
            <a:ext cx="7012753" cy="469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5D86B8-D3F3-432F-B03A-F0C9A4C5CFC3}"/>
              </a:ext>
            </a:extLst>
          </p:cNvPr>
          <p:cNvSpPr>
            <a:spLocks noGrp="1"/>
          </p:cNvSpPr>
          <p:nvPr>
            <p:ph type="title"/>
          </p:nvPr>
        </p:nvSpPr>
        <p:spPr/>
        <p:txBody>
          <a:bodyPr>
            <a:normAutofit/>
          </a:bodyPr>
          <a:lstStyle/>
          <a:p>
            <a:pPr>
              <a:defRPr/>
            </a:pPr>
            <a:r>
              <a:rPr lang="en-US" dirty="0"/>
              <a:t>Special Provisions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4439"/>
                                        </p:tgtEl>
                                        <p:attrNameLst>
                                          <p:attrName>style.visibility</p:attrName>
                                        </p:attrNameLst>
                                      </p:cBhvr>
                                      <p:to>
                                        <p:strVal val="visible"/>
                                      </p:to>
                                    </p:set>
                                    <p:anim calcmode="lin" valueType="num">
                                      <p:cBhvr additive="base">
                                        <p:cTn id="7" dur="1000" fill="hold"/>
                                        <p:tgtEl>
                                          <p:spTgt spid="274439"/>
                                        </p:tgtEl>
                                        <p:attrNameLst>
                                          <p:attrName>ppt_x</p:attrName>
                                        </p:attrNameLst>
                                      </p:cBhvr>
                                      <p:tavLst>
                                        <p:tav tm="0">
                                          <p:val>
                                            <p:strVal val="#ppt_x"/>
                                          </p:val>
                                        </p:tav>
                                        <p:tav tm="100000">
                                          <p:val>
                                            <p:strVal val="#ppt_x"/>
                                          </p:val>
                                        </p:tav>
                                      </p:tavLst>
                                    </p:anim>
                                    <p:anim calcmode="lin" valueType="num">
                                      <p:cBhvr additive="base">
                                        <p:cTn id="8" dur="1000" fill="hold"/>
                                        <p:tgtEl>
                                          <p:spTgt spid="27443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4434"/>
                                        </p:tgtEl>
                                        <p:attrNameLst>
                                          <p:attrName>style.visibility</p:attrName>
                                        </p:attrNameLst>
                                      </p:cBhvr>
                                      <p:to>
                                        <p:strVal val="visible"/>
                                      </p:to>
                                    </p:set>
                                    <p:anim calcmode="lin" valueType="num">
                                      <p:cBhvr additive="base">
                                        <p:cTn id="13" dur="1000" fill="hold"/>
                                        <p:tgtEl>
                                          <p:spTgt spid="274434"/>
                                        </p:tgtEl>
                                        <p:attrNameLst>
                                          <p:attrName>ppt_x</p:attrName>
                                        </p:attrNameLst>
                                      </p:cBhvr>
                                      <p:tavLst>
                                        <p:tav tm="0">
                                          <p:val>
                                            <p:strVal val="#ppt_x"/>
                                          </p:val>
                                        </p:tav>
                                        <p:tav tm="100000">
                                          <p:val>
                                            <p:strVal val="#ppt_x"/>
                                          </p:val>
                                        </p:tav>
                                      </p:tavLst>
                                    </p:anim>
                                    <p:anim calcmode="lin" valueType="num">
                                      <p:cBhvr additive="base">
                                        <p:cTn id="14" dur="1000" fill="hold"/>
                                        <p:tgtEl>
                                          <p:spTgt spid="27443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4435"/>
                                        </p:tgtEl>
                                        <p:attrNameLst>
                                          <p:attrName>style.visibility</p:attrName>
                                        </p:attrNameLst>
                                      </p:cBhvr>
                                      <p:to>
                                        <p:strVal val="visible"/>
                                      </p:to>
                                    </p:set>
                                    <p:anim calcmode="lin" valueType="num">
                                      <p:cBhvr additive="base">
                                        <p:cTn id="19" dur="1000" fill="hold"/>
                                        <p:tgtEl>
                                          <p:spTgt spid="274435"/>
                                        </p:tgtEl>
                                        <p:attrNameLst>
                                          <p:attrName>ppt_x</p:attrName>
                                        </p:attrNameLst>
                                      </p:cBhvr>
                                      <p:tavLst>
                                        <p:tav tm="0">
                                          <p:val>
                                            <p:strVal val="#ppt_x"/>
                                          </p:val>
                                        </p:tav>
                                        <p:tav tm="100000">
                                          <p:val>
                                            <p:strVal val="#ppt_x"/>
                                          </p:val>
                                        </p:tav>
                                      </p:tavLst>
                                    </p:anim>
                                    <p:anim calcmode="lin" valueType="num">
                                      <p:cBhvr additive="base">
                                        <p:cTn id="20" dur="1000" fill="hold"/>
                                        <p:tgtEl>
                                          <p:spTgt spid="27443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4436"/>
                                        </p:tgtEl>
                                        <p:attrNameLst>
                                          <p:attrName>style.visibility</p:attrName>
                                        </p:attrNameLst>
                                      </p:cBhvr>
                                      <p:to>
                                        <p:strVal val="visible"/>
                                      </p:to>
                                    </p:set>
                                    <p:anim calcmode="lin" valueType="num">
                                      <p:cBhvr additive="base">
                                        <p:cTn id="25" dur="1000" fill="hold"/>
                                        <p:tgtEl>
                                          <p:spTgt spid="274436"/>
                                        </p:tgtEl>
                                        <p:attrNameLst>
                                          <p:attrName>ppt_x</p:attrName>
                                        </p:attrNameLst>
                                      </p:cBhvr>
                                      <p:tavLst>
                                        <p:tav tm="0">
                                          <p:val>
                                            <p:strVal val="#ppt_x"/>
                                          </p:val>
                                        </p:tav>
                                        <p:tav tm="100000">
                                          <p:val>
                                            <p:strVal val="#ppt_x"/>
                                          </p:val>
                                        </p:tav>
                                      </p:tavLst>
                                    </p:anim>
                                    <p:anim calcmode="lin" valueType="num">
                                      <p:cBhvr additive="base">
                                        <p:cTn id="26" dur="1000" fill="hold"/>
                                        <p:tgtEl>
                                          <p:spTgt spid="27443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4437"/>
                                        </p:tgtEl>
                                        <p:attrNameLst>
                                          <p:attrName>style.visibility</p:attrName>
                                        </p:attrNameLst>
                                      </p:cBhvr>
                                      <p:to>
                                        <p:strVal val="visible"/>
                                      </p:to>
                                    </p:set>
                                    <p:anim calcmode="lin" valueType="num">
                                      <p:cBhvr additive="base">
                                        <p:cTn id="31" dur="1000" fill="hold"/>
                                        <p:tgtEl>
                                          <p:spTgt spid="274437"/>
                                        </p:tgtEl>
                                        <p:attrNameLst>
                                          <p:attrName>ppt_x</p:attrName>
                                        </p:attrNameLst>
                                      </p:cBhvr>
                                      <p:tavLst>
                                        <p:tav tm="0">
                                          <p:val>
                                            <p:strVal val="#ppt_x"/>
                                          </p:val>
                                        </p:tav>
                                        <p:tav tm="100000">
                                          <p:val>
                                            <p:strVal val="#ppt_x"/>
                                          </p:val>
                                        </p:tav>
                                      </p:tavLst>
                                    </p:anim>
                                    <p:anim calcmode="lin" valueType="num">
                                      <p:cBhvr additive="base">
                                        <p:cTn id="32" dur="1000" fill="hold"/>
                                        <p:tgtEl>
                                          <p:spTgt spid="27443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74438"/>
                                        </p:tgtEl>
                                        <p:attrNameLst>
                                          <p:attrName>style.visibility</p:attrName>
                                        </p:attrNameLst>
                                      </p:cBhvr>
                                      <p:to>
                                        <p:strVal val="visible"/>
                                      </p:to>
                                    </p:set>
                                    <p:anim calcmode="lin" valueType="num">
                                      <p:cBhvr additive="base">
                                        <p:cTn id="37" dur="1000" fill="hold"/>
                                        <p:tgtEl>
                                          <p:spTgt spid="274438"/>
                                        </p:tgtEl>
                                        <p:attrNameLst>
                                          <p:attrName>ppt_x</p:attrName>
                                        </p:attrNameLst>
                                      </p:cBhvr>
                                      <p:tavLst>
                                        <p:tav tm="0">
                                          <p:val>
                                            <p:strVal val="#ppt_x"/>
                                          </p:val>
                                        </p:tav>
                                        <p:tav tm="100000">
                                          <p:val>
                                            <p:strVal val="#ppt_x"/>
                                          </p:val>
                                        </p:tav>
                                      </p:tavLst>
                                    </p:anim>
                                    <p:anim calcmode="lin" valueType="num">
                                      <p:cBhvr additive="base">
                                        <p:cTn id="38" dur="1000" fill="hold"/>
                                        <p:tgtEl>
                                          <p:spTgt spid="274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a:extLst>
              <a:ext uri="{FF2B5EF4-FFF2-40B4-BE49-F238E27FC236}">
                <a16:creationId xmlns:a16="http://schemas.microsoft.com/office/drawing/2014/main" id="{4B9A419A-33F8-47C0-A357-7B98D1B2452B}"/>
              </a:ext>
            </a:extLst>
          </p:cNvPr>
          <p:cNvSpPr>
            <a:spLocks noGrp="1" noChangeArrowheads="1"/>
          </p:cNvSpPr>
          <p:nvPr>
            <p:ph type="title"/>
          </p:nvPr>
        </p:nvSpPr>
        <p:spPr/>
        <p:txBody>
          <a:bodyPr/>
          <a:lstStyle/>
          <a:p>
            <a:r>
              <a:rPr lang="en-US" dirty="0"/>
              <a:t>Column 8:  </a:t>
            </a:r>
            <a:r>
              <a:rPr lang="en-US" sz="1400" dirty="0"/>
              <a:t>Packaging Authorizations 49 CFR § 172.101(i)(1-4)</a:t>
            </a:r>
          </a:p>
        </p:txBody>
      </p:sp>
      <p:sp>
        <p:nvSpPr>
          <p:cNvPr id="64514" name="Rectangle 1027">
            <a:extLst>
              <a:ext uri="{FF2B5EF4-FFF2-40B4-BE49-F238E27FC236}">
                <a16:creationId xmlns:a16="http://schemas.microsoft.com/office/drawing/2014/main" id="{7E133175-F9A7-45F0-A009-BC765072BB30}"/>
              </a:ext>
            </a:extLst>
          </p:cNvPr>
          <p:cNvSpPr>
            <a:spLocks noGrp="1" noChangeArrowheads="1"/>
          </p:cNvSpPr>
          <p:nvPr>
            <p:ph sz="half" idx="4294967295"/>
          </p:nvPr>
        </p:nvSpPr>
        <p:spPr>
          <a:xfrm>
            <a:off x="462117" y="1269539"/>
            <a:ext cx="5083277" cy="5101763"/>
          </a:xfrm>
          <a:prstGeom prst="rect">
            <a:avLst/>
          </a:prstGeom>
        </p:spPr>
        <p:txBody>
          <a:bodyPr>
            <a:noAutofit/>
          </a:bodyPr>
          <a:lstStyle/>
          <a:p>
            <a:pPr>
              <a:buClr>
                <a:schemeClr val="accent6"/>
              </a:buClr>
            </a:pPr>
            <a:r>
              <a:rPr lang="en-US" altLang="en-US" sz="2000" dirty="0"/>
              <a:t>Three Sub-columns of packaging authorizations:</a:t>
            </a:r>
          </a:p>
          <a:p>
            <a:pPr lvl="1">
              <a:buClr>
                <a:schemeClr val="accent6"/>
              </a:buClr>
            </a:pPr>
            <a:r>
              <a:rPr lang="en-US" altLang="en-US" sz="2000" dirty="0"/>
              <a:t>8A for limited quantity shipment and other exceptions. If no exception apply then move on to 8B/8C. </a:t>
            </a:r>
          </a:p>
          <a:p>
            <a:pPr lvl="1">
              <a:buClr>
                <a:schemeClr val="accent6"/>
              </a:buClr>
            </a:pPr>
            <a:r>
              <a:rPr lang="en-US" altLang="en-US" sz="2000" dirty="0"/>
              <a:t>8B for non-bulk package selection (≤ </a:t>
            </a:r>
            <a:r>
              <a:rPr lang="en-US" altLang="en-US" sz="2000" dirty="0">
                <a:sym typeface="UniversalMath1 BT"/>
              </a:rPr>
              <a:t>119 gallons). </a:t>
            </a:r>
          </a:p>
          <a:p>
            <a:pPr lvl="1">
              <a:buClr>
                <a:schemeClr val="accent6"/>
              </a:buClr>
            </a:pPr>
            <a:r>
              <a:rPr lang="en-US" altLang="en-US" sz="2000" dirty="0">
                <a:sym typeface="UniversalMath1 BT"/>
              </a:rPr>
              <a:t>8C for bulk package selection (&gt;119 gallons). </a:t>
            </a:r>
          </a:p>
          <a:p>
            <a:pPr lvl="1">
              <a:buClr>
                <a:schemeClr val="accent6"/>
              </a:buClr>
            </a:pPr>
            <a:endParaRPr lang="en-US" altLang="en-US" sz="2000" dirty="0">
              <a:sym typeface="UniversalMath1 BT"/>
            </a:endParaRPr>
          </a:p>
          <a:p>
            <a:pPr>
              <a:buClr>
                <a:schemeClr val="accent6"/>
              </a:buClr>
            </a:pPr>
            <a:r>
              <a:rPr lang="en-US" altLang="en-US" sz="2000" dirty="0"/>
              <a:t>All found in part 173 of the HMR.</a:t>
            </a:r>
          </a:p>
        </p:txBody>
      </p:sp>
      <p:grpSp>
        <p:nvGrpSpPr>
          <p:cNvPr id="2" name="Group 1">
            <a:extLst>
              <a:ext uri="{FF2B5EF4-FFF2-40B4-BE49-F238E27FC236}">
                <a16:creationId xmlns:a16="http://schemas.microsoft.com/office/drawing/2014/main" id="{AF97A666-5B32-434E-B12A-38DFEEBC5ABD}"/>
              </a:ext>
            </a:extLst>
          </p:cNvPr>
          <p:cNvGrpSpPr/>
          <p:nvPr/>
        </p:nvGrpSpPr>
        <p:grpSpPr>
          <a:xfrm>
            <a:off x="6781801" y="1435915"/>
            <a:ext cx="3352800" cy="4432300"/>
            <a:chOff x="6781800" y="1600200"/>
            <a:chExt cx="3352800" cy="4432300"/>
          </a:xfrm>
        </p:grpSpPr>
        <p:pic>
          <p:nvPicPr>
            <p:cNvPr id="62468" name="Picture 5">
              <a:extLst>
                <a:ext uri="{FF2B5EF4-FFF2-40B4-BE49-F238E27FC236}">
                  <a16:creationId xmlns:a16="http://schemas.microsoft.com/office/drawing/2014/main" id="{1477B371-197A-4520-8A76-48673F8D9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004" t="17708" r="30098" b="7292"/>
            <a:stretch>
              <a:fillRect/>
            </a:stretch>
          </p:blipFill>
          <p:spPr bwMode="auto">
            <a:xfrm>
              <a:off x="6781800" y="1600200"/>
              <a:ext cx="33528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EC058CF-B592-44A2-B2F3-CF6E3547A651}"/>
                </a:ext>
              </a:extLst>
            </p:cNvPr>
            <p:cNvSpPr/>
            <p:nvPr/>
          </p:nvSpPr>
          <p:spPr>
            <a:xfrm>
              <a:off x="8763000" y="2133600"/>
              <a:ext cx="1295400" cy="3886200"/>
            </a:xfrm>
            <a:prstGeom prst="rect">
              <a:avLst/>
            </a:prstGeom>
            <a:solidFill>
              <a:schemeClr val="tx2">
                <a:lumMod val="75000"/>
                <a:alpha val="3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Exception</a:t>
            </a:r>
          </a:p>
        </p:txBody>
      </p:sp>
      <p:pic>
        <p:nvPicPr>
          <p:cNvPr id="3" name="Picture 2"/>
          <p:cNvPicPr>
            <a:picLocks noChangeAspect="1"/>
          </p:cNvPicPr>
          <p:nvPr/>
        </p:nvPicPr>
        <p:blipFill rotWithShape="1">
          <a:blip r:embed="rId2"/>
          <a:srcRect l="22197" t="33535" r="41591" b="14209"/>
          <a:stretch/>
        </p:blipFill>
        <p:spPr>
          <a:xfrm>
            <a:off x="1662545" y="1043709"/>
            <a:ext cx="6759017" cy="5486400"/>
          </a:xfrm>
          <a:prstGeom prst="rect">
            <a:avLst/>
          </a:prstGeom>
        </p:spPr>
      </p:pic>
      <p:sp>
        <p:nvSpPr>
          <p:cNvPr id="4" name="Rectangle 3"/>
          <p:cNvSpPr/>
          <p:nvPr/>
        </p:nvSpPr>
        <p:spPr>
          <a:xfrm>
            <a:off x="2733964" y="2281382"/>
            <a:ext cx="1385454" cy="221673"/>
          </a:xfrm>
          <a:prstGeom prst="rect">
            <a:avLst/>
          </a:prstGeom>
          <a:solidFill>
            <a:srgbClr val="92D050">
              <a:alpha val="48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67018" y="2503055"/>
            <a:ext cx="1427018" cy="221673"/>
          </a:xfrm>
          <a:prstGeom prst="rect">
            <a:avLst/>
          </a:prstGeom>
          <a:solidFill>
            <a:srgbClr val="92D050">
              <a:alpha val="48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41128" y="3454400"/>
            <a:ext cx="946727" cy="180110"/>
          </a:xfrm>
          <a:prstGeom prst="rect">
            <a:avLst/>
          </a:prstGeom>
          <a:solidFill>
            <a:srgbClr val="92D050">
              <a:alpha val="48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94036" y="4232961"/>
            <a:ext cx="1385454" cy="221673"/>
          </a:xfrm>
          <a:prstGeom prst="rect">
            <a:avLst/>
          </a:prstGeom>
          <a:solidFill>
            <a:srgbClr val="92D050">
              <a:alpha val="48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376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a:extLst>
              <a:ext uri="{FF2B5EF4-FFF2-40B4-BE49-F238E27FC236}">
                <a16:creationId xmlns:a16="http://schemas.microsoft.com/office/drawing/2014/main" id="{61B71715-6958-4915-A269-C13A6BDA8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4" t="27083" r="36163" b="8333"/>
          <a:stretch>
            <a:fillRect/>
          </a:stretch>
        </p:blipFill>
        <p:spPr bwMode="auto">
          <a:xfrm>
            <a:off x="1849120" y="277997"/>
            <a:ext cx="8056880" cy="606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59" name="Picture 3">
            <a:extLst>
              <a:ext uri="{FF2B5EF4-FFF2-40B4-BE49-F238E27FC236}">
                <a16:creationId xmlns:a16="http://schemas.microsoft.com/office/drawing/2014/main" id="{F66A0596-5EA5-4D2B-9AA6-D2A544F5C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8" t="39583" r="36530" b="17708"/>
          <a:stretch>
            <a:fillRect/>
          </a:stretch>
        </p:blipFill>
        <p:spPr bwMode="auto">
          <a:xfrm>
            <a:off x="1849120" y="2050820"/>
            <a:ext cx="8056880" cy="314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5458"/>
                                        </p:tgtEl>
                                        <p:attrNameLst>
                                          <p:attrName>style.visibility</p:attrName>
                                        </p:attrNameLst>
                                      </p:cBhvr>
                                      <p:to>
                                        <p:strVal val="visible"/>
                                      </p:to>
                                    </p:set>
                                    <p:anim calcmode="lin" valueType="num">
                                      <p:cBhvr additive="base">
                                        <p:cTn id="7" dur="1000" fill="hold"/>
                                        <p:tgtEl>
                                          <p:spTgt spid="275458"/>
                                        </p:tgtEl>
                                        <p:attrNameLst>
                                          <p:attrName>ppt_x</p:attrName>
                                        </p:attrNameLst>
                                      </p:cBhvr>
                                      <p:tavLst>
                                        <p:tav tm="0">
                                          <p:val>
                                            <p:strVal val="#ppt_x"/>
                                          </p:val>
                                        </p:tav>
                                        <p:tav tm="100000">
                                          <p:val>
                                            <p:strVal val="#ppt_x"/>
                                          </p:val>
                                        </p:tav>
                                      </p:tavLst>
                                    </p:anim>
                                    <p:anim calcmode="lin" valueType="num">
                                      <p:cBhvr additive="base">
                                        <p:cTn id="8" dur="1000" fill="hold"/>
                                        <p:tgtEl>
                                          <p:spTgt spid="27545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75458"/>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5459"/>
                                        </p:tgtEl>
                                        <p:attrNameLst>
                                          <p:attrName>style.visibility</p:attrName>
                                        </p:attrNameLst>
                                      </p:cBhvr>
                                      <p:to>
                                        <p:strVal val="visible"/>
                                      </p:to>
                                    </p:set>
                                    <p:anim calcmode="lin" valueType="num">
                                      <p:cBhvr additive="base">
                                        <p:cTn id="13" dur="1000" fill="hold"/>
                                        <p:tgtEl>
                                          <p:spTgt spid="275459"/>
                                        </p:tgtEl>
                                        <p:attrNameLst>
                                          <p:attrName>ppt_x</p:attrName>
                                        </p:attrNameLst>
                                      </p:cBhvr>
                                      <p:tavLst>
                                        <p:tav tm="0">
                                          <p:val>
                                            <p:strVal val="#ppt_x"/>
                                          </p:val>
                                        </p:tav>
                                        <p:tav tm="100000">
                                          <p:val>
                                            <p:strVal val="#ppt_x"/>
                                          </p:val>
                                        </p:tav>
                                      </p:tavLst>
                                    </p:anim>
                                    <p:anim calcmode="lin" valueType="num">
                                      <p:cBhvr additive="base">
                                        <p:cTn id="14" dur="1000" fill="hold"/>
                                        <p:tgtEl>
                                          <p:spTgt spid="275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026">
            <a:extLst>
              <a:ext uri="{FF2B5EF4-FFF2-40B4-BE49-F238E27FC236}">
                <a16:creationId xmlns:a16="http://schemas.microsoft.com/office/drawing/2014/main" id="{33FC58E7-4E28-4494-A84B-780CFC2859D6}"/>
              </a:ext>
            </a:extLst>
          </p:cNvPr>
          <p:cNvSpPr>
            <a:spLocks noGrp="1" noChangeArrowheads="1"/>
          </p:cNvSpPr>
          <p:nvPr>
            <p:ph type="title"/>
          </p:nvPr>
        </p:nvSpPr>
        <p:spPr/>
        <p:txBody>
          <a:bodyPr/>
          <a:lstStyle/>
          <a:p>
            <a:r>
              <a:rPr lang="en-US" dirty="0"/>
              <a:t>Hazmat Employer</a:t>
            </a:r>
          </a:p>
        </p:txBody>
      </p:sp>
      <p:sp>
        <p:nvSpPr>
          <p:cNvPr id="15363" name="Rectangle 1027">
            <a:extLst>
              <a:ext uri="{FF2B5EF4-FFF2-40B4-BE49-F238E27FC236}">
                <a16:creationId xmlns:a16="http://schemas.microsoft.com/office/drawing/2014/main" id="{34EF88AC-AD49-4D2F-ACBF-75B85CA2F5A0}"/>
              </a:ext>
            </a:extLst>
          </p:cNvPr>
          <p:cNvSpPr>
            <a:spLocks noGrp="1" noChangeArrowheads="1"/>
          </p:cNvSpPr>
          <p:nvPr>
            <p:ph idx="4294967295"/>
          </p:nvPr>
        </p:nvSpPr>
        <p:spPr>
          <a:xfrm>
            <a:off x="983340" y="1577975"/>
            <a:ext cx="8229600" cy="4572000"/>
          </a:xfrm>
        </p:spPr>
        <p:txBody>
          <a:bodyPr/>
          <a:lstStyle/>
          <a:p>
            <a:pPr eaLnBrk="1" hangingPunct="1">
              <a:buClr>
                <a:schemeClr val="accent6"/>
              </a:buClr>
            </a:pPr>
            <a:r>
              <a:rPr lang="en-US" altLang="en-US" sz="2400" dirty="0"/>
              <a:t>Transports hazmat in commerce</a:t>
            </a:r>
          </a:p>
          <a:p>
            <a:pPr eaLnBrk="1" hangingPunct="1">
              <a:buClr>
                <a:schemeClr val="accent6"/>
              </a:buClr>
            </a:pPr>
            <a:endParaRPr lang="en-US" altLang="en-US" sz="2400" dirty="0"/>
          </a:p>
          <a:p>
            <a:pPr eaLnBrk="1" hangingPunct="1">
              <a:buClr>
                <a:schemeClr val="accent6"/>
              </a:buClr>
            </a:pPr>
            <a:r>
              <a:rPr lang="en-US" altLang="en-US" sz="2400" dirty="0"/>
              <a:t>Causes hazmat to be transported in commerce</a:t>
            </a:r>
          </a:p>
          <a:p>
            <a:pPr eaLnBrk="1" hangingPunct="1">
              <a:buClr>
                <a:schemeClr val="accent6"/>
              </a:buClr>
            </a:pPr>
            <a:endParaRPr lang="en-US" altLang="en-US" sz="2400" dirty="0"/>
          </a:p>
          <a:p>
            <a:pPr>
              <a:buClr>
                <a:schemeClr val="accent6"/>
              </a:buClr>
            </a:pPr>
            <a:r>
              <a:rPr lang="en-US" altLang="en-US" sz="2400" dirty="0"/>
              <a:t>Designs, manufactures, tests, inspects, maintains, reconditions, repairs and marks containers for use in transporting hazmats in commerce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29C7A3A9-ADFD-449D-BB6C-B6CBAE89637C}"/>
              </a:ext>
            </a:extLst>
          </p:cNvPr>
          <p:cNvSpPr>
            <a:spLocks noGrp="1" noChangeArrowheads="1"/>
          </p:cNvSpPr>
          <p:nvPr>
            <p:ph type="title"/>
          </p:nvPr>
        </p:nvSpPr>
        <p:spPr>
          <a:xfrm>
            <a:off x="881744" y="392834"/>
            <a:ext cx="7032492" cy="601986"/>
          </a:xfrm>
        </p:spPr>
        <p:txBody>
          <a:bodyPr/>
          <a:lstStyle/>
          <a:p>
            <a:r>
              <a:rPr lang="fr-FR" dirty="0"/>
              <a:t>Column 9:  </a:t>
            </a:r>
            <a:r>
              <a:rPr lang="fr-FR" sz="1600" dirty="0"/>
              <a:t>Quantity Limitations 49 CFR § 172.101(j)(1-5)</a:t>
            </a:r>
          </a:p>
        </p:txBody>
      </p:sp>
      <p:sp>
        <p:nvSpPr>
          <p:cNvPr id="65538" name="Rectangle 3">
            <a:extLst>
              <a:ext uri="{FF2B5EF4-FFF2-40B4-BE49-F238E27FC236}">
                <a16:creationId xmlns:a16="http://schemas.microsoft.com/office/drawing/2014/main" id="{504CF62E-9388-4B54-AB46-58D2A7DC3C19}"/>
              </a:ext>
            </a:extLst>
          </p:cNvPr>
          <p:cNvSpPr>
            <a:spLocks noGrp="1" noChangeArrowheads="1"/>
          </p:cNvSpPr>
          <p:nvPr>
            <p:ph sz="half" idx="4294967295"/>
          </p:nvPr>
        </p:nvSpPr>
        <p:spPr>
          <a:xfrm>
            <a:off x="511277" y="1435915"/>
            <a:ext cx="4437063" cy="3632200"/>
          </a:xfrm>
          <a:prstGeom prst="rect">
            <a:avLst/>
          </a:prstGeom>
        </p:spPr>
        <p:txBody>
          <a:bodyPr>
            <a:normAutofit/>
          </a:bodyPr>
          <a:lstStyle/>
          <a:p>
            <a:pPr>
              <a:buClr>
                <a:schemeClr val="accent6"/>
              </a:buClr>
            </a:pPr>
            <a:r>
              <a:rPr lang="en-US" altLang="en-US" sz="2400" dirty="0"/>
              <a:t>Two columns that specify the maximum quantities that may be offered for transport in one package by:</a:t>
            </a:r>
          </a:p>
          <a:p>
            <a:pPr lvl="1">
              <a:buClr>
                <a:schemeClr val="accent6"/>
              </a:buClr>
            </a:pPr>
            <a:r>
              <a:rPr lang="en-US" altLang="en-US" sz="2400" dirty="0"/>
              <a:t>Passenger aircraft or passenger rail car (9A)</a:t>
            </a:r>
          </a:p>
          <a:p>
            <a:pPr lvl="1">
              <a:buClr>
                <a:schemeClr val="accent6"/>
              </a:buClr>
            </a:pPr>
            <a:r>
              <a:rPr lang="en-US" altLang="en-US" sz="2400" dirty="0"/>
              <a:t>Cargo aircraft (9B)</a:t>
            </a:r>
          </a:p>
        </p:txBody>
      </p:sp>
      <p:grpSp>
        <p:nvGrpSpPr>
          <p:cNvPr id="2" name="Group 1">
            <a:extLst>
              <a:ext uri="{FF2B5EF4-FFF2-40B4-BE49-F238E27FC236}">
                <a16:creationId xmlns:a16="http://schemas.microsoft.com/office/drawing/2014/main" id="{0D7DF5AC-F511-4BD2-B008-34990034B597}"/>
              </a:ext>
            </a:extLst>
          </p:cNvPr>
          <p:cNvGrpSpPr/>
          <p:nvPr/>
        </p:nvGrpSpPr>
        <p:grpSpPr>
          <a:xfrm>
            <a:off x="6489598" y="1435915"/>
            <a:ext cx="3883762" cy="4629605"/>
            <a:chOff x="6172200" y="1371600"/>
            <a:chExt cx="4343400" cy="5257800"/>
          </a:xfrm>
        </p:grpSpPr>
        <p:pic>
          <p:nvPicPr>
            <p:cNvPr id="64516" name="Picture 5">
              <a:extLst>
                <a:ext uri="{FF2B5EF4-FFF2-40B4-BE49-F238E27FC236}">
                  <a16:creationId xmlns:a16="http://schemas.microsoft.com/office/drawing/2014/main" id="{8A6AC9A3-3128-4B49-A356-AB6103496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466" t="21875" r="12152" b="6250"/>
            <a:stretch>
              <a:fillRect/>
            </a:stretch>
          </p:blipFill>
          <p:spPr bwMode="auto">
            <a:xfrm>
              <a:off x="6172200" y="1371600"/>
              <a:ext cx="4343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C8EB2C7-B0DB-43C3-9A59-917DB2E11322}"/>
                </a:ext>
              </a:extLst>
            </p:cNvPr>
            <p:cNvSpPr/>
            <p:nvPr/>
          </p:nvSpPr>
          <p:spPr>
            <a:xfrm>
              <a:off x="7848600" y="1524000"/>
              <a:ext cx="1447800" cy="5105400"/>
            </a:xfrm>
            <a:prstGeom prst="rect">
              <a:avLst/>
            </a:prstGeom>
            <a:solidFill>
              <a:schemeClr val="tx2">
                <a:lumMod val="75000"/>
                <a:alpha val="3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026">
            <a:extLst>
              <a:ext uri="{FF2B5EF4-FFF2-40B4-BE49-F238E27FC236}">
                <a16:creationId xmlns:a16="http://schemas.microsoft.com/office/drawing/2014/main" id="{47463FF6-CF0E-429B-A95F-7F9721B37DE7}"/>
              </a:ext>
            </a:extLst>
          </p:cNvPr>
          <p:cNvSpPr>
            <a:spLocks noGrp="1" noChangeArrowheads="1"/>
          </p:cNvSpPr>
          <p:nvPr>
            <p:ph type="title"/>
          </p:nvPr>
        </p:nvSpPr>
        <p:spPr>
          <a:xfrm>
            <a:off x="885019" y="443782"/>
            <a:ext cx="7147935" cy="601986"/>
          </a:xfrm>
        </p:spPr>
        <p:txBody>
          <a:bodyPr/>
          <a:lstStyle/>
          <a:p>
            <a:r>
              <a:rPr lang="en-US" sz="1900" dirty="0"/>
              <a:t>Column 10 :  Vessel Stowage 49 CFR § 172.101(k)(1-20)</a:t>
            </a:r>
          </a:p>
        </p:txBody>
      </p:sp>
      <p:sp>
        <p:nvSpPr>
          <p:cNvPr id="66562" name="Rectangle 1027">
            <a:extLst>
              <a:ext uri="{FF2B5EF4-FFF2-40B4-BE49-F238E27FC236}">
                <a16:creationId xmlns:a16="http://schemas.microsoft.com/office/drawing/2014/main" id="{1C105591-1764-494F-9AE6-CD6845FB1DC4}"/>
              </a:ext>
            </a:extLst>
          </p:cNvPr>
          <p:cNvSpPr>
            <a:spLocks noGrp="1" noChangeArrowheads="1"/>
          </p:cNvSpPr>
          <p:nvPr>
            <p:ph sz="half" idx="4294967295"/>
          </p:nvPr>
        </p:nvSpPr>
        <p:spPr>
          <a:xfrm>
            <a:off x="649646" y="1250876"/>
            <a:ext cx="4437063" cy="4924783"/>
          </a:xfrm>
          <a:prstGeom prst="rect">
            <a:avLst/>
          </a:prstGeom>
        </p:spPr>
        <p:txBody>
          <a:bodyPr>
            <a:noAutofit/>
          </a:bodyPr>
          <a:lstStyle/>
          <a:p>
            <a:pPr>
              <a:buClr>
                <a:schemeClr val="accent6"/>
              </a:buClr>
              <a:buFont typeface="Wingdings" panose="05000000000000000000" pitchFamily="2" charset="2"/>
              <a:buChar char="§"/>
            </a:pPr>
            <a:r>
              <a:rPr lang="en-US" altLang="en-US" sz="2400" dirty="0"/>
              <a:t>Two columns that specify how the hazardous material is to be stowed on board vessels for transportation via water.</a:t>
            </a:r>
          </a:p>
          <a:p>
            <a:pPr lvl="1">
              <a:buClr>
                <a:schemeClr val="accent6"/>
              </a:buClr>
              <a:buFont typeface="Wingdings" panose="05000000000000000000" pitchFamily="2" charset="2"/>
              <a:buChar char="§"/>
            </a:pPr>
            <a:r>
              <a:rPr lang="en-US" altLang="en-US" sz="2400" dirty="0"/>
              <a:t>10A – Stowage locations</a:t>
            </a:r>
          </a:p>
          <a:p>
            <a:pPr lvl="1">
              <a:buClr>
                <a:schemeClr val="accent6"/>
              </a:buClr>
              <a:buFont typeface="Wingdings" panose="05000000000000000000" pitchFamily="2" charset="2"/>
              <a:buChar char="§"/>
            </a:pPr>
            <a:r>
              <a:rPr lang="en-US" altLang="en-US" sz="2400" dirty="0"/>
              <a:t>10B – Additional requirements for segregation of specific types of hazmats</a:t>
            </a:r>
          </a:p>
          <a:p>
            <a:pPr lvl="2">
              <a:buClr>
                <a:schemeClr val="accent6"/>
              </a:buClr>
              <a:buFont typeface="Wingdings" panose="05000000000000000000" pitchFamily="2" charset="2"/>
              <a:buChar char="§"/>
            </a:pPr>
            <a:r>
              <a:rPr lang="en-US" altLang="en-US" sz="2400" dirty="0"/>
              <a:t>Section 176.84</a:t>
            </a:r>
          </a:p>
        </p:txBody>
      </p:sp>
      <p:grpSp>
        <p:nvGrpSpPr>
          <p:cNvPr id="2" name="Group 1">
            <a:extLst>
              <a:ext uri="{FF2B5EF4-FFF2-40B4-BE49-F238E27FC236}">
                <a16:creationId xmlns:a16="http://schemas.microsoft.com/office/drawing/2014/main" id="{9ED74E05-6F0D-403C-AA99-4026A7FB63C6}"/>
              </a:ext>
            </a:extLst>
          </p:cNvPr>
          <p:cNvGrpSpPr/>
          <p:nvPr/>
        </p:nvGrpSpPr>
        <p:grpSpPr>
          <a:xfrm>
            <a:off x="6576488" y="1435915"/>
            <a:ext cx="4142312" cy="4426405"/>
            <a:chOff x="6172200" y="1371600"/>
            <a:chExt cx="4343400" cy="5257800"/>
          </a:xfrm>
        </p:grpSpPr>
        <p:pic>
          <p:nvPicPr>
            <p:cNvPr id="65540" name="Picture 5">
              <a:extLst>
                <a:ext uri="{FF2B5EF4-FFF2-40B4-BE49-F238E27FC236}">
                  <a16:creationId xmlns:a16="http://schemas.microsoft.com/office/drawing/2014/main" id="{6F583ABA-BA8B-41E4-86FA-331E02FA4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466" t="21875" r="12152" b="6250"/>
            <a:stretch>
              <a:fillRect/>
            </a:stretch>
          </p:blipFill>
          <p:spPr bwMode="auto">
            <a:xfrm>
              <a:off x="6172200" y="1371600"/>
              <a:ext cx="4343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62597D3-B1FD-4A0C-AA30-AB277FA20257}"/>
                </a:ext>
              </a:extLst>
            </p:cNvPr>
            <p:cNvSpPr/>
            <p:nvPr/>
          </p:nvSpPr>
          <p:spPr>
            <a:xfrm>
              <a:off x="9296400" y="1524000"/>
              <a:ext cx="1143000" cy="5105400"/>
            </a:xfrm>
            <a:prstGeom prst="rect">
              <a:avLst/>
            </a:prstGeom>
            <a:solidFill>
              <a:schemeClr val="tx2">
                <a:lumMod val="75000"/>
                <a:alpha val="3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49 CFR § 172.101(k)(1-20)</a:t>
            </a:r>
          </a:p>
        </p:txBody>
      </p:sp>
      <p:sp>
        <p:nvSpPr>
          <p:cNvPr id="5" name="TextBox 4"/>
          <p:cNvSpPr txBox="1"/>
          <p:nvPr/>
        </p:nvSpPr>
        <p:spPr>
          <a:xfrm>
            <a:off x="-1" y="967112"/>
            <a:ext cx="10481187" cy="5355312"/>
          </a:xfrm>
          <a:prstGeom prst="rect">
            <a:avLst/>
          </a:prstGeom>
          <a:noFill/>
        </p:spPr>
        <p:txBody>
          <a:bodyPr wrap="square" rtlCol="0">
            <a:spAutoFit/>
          </a:bodyPr>
          <a:lstStyle/>
          <a:p>
            <a:r>
              <a:rPr lang="en-US" b="1" dirty="0"/>
              <a:t>(k)</a:t>
            </a:r>
            <a:r>
              <a:rPr lang="en-US" dirty="0"/>
              <a:t> </a:t>
            </a:r>
            <a:r>
              <a:rPr lang="en-US" b="1" i="1" dirty="0"/>
              <a:t>Column 10: Vessel stowage requirements.</a:t>
            </a:r>
            <a:r>
              <a:rPr lang="en-US" dirty="0"/>
              <a:t> Column 10A [Vessel stowage] specifies the authorized </a:t>
            </a:r>
            <a:r>
              <a:rPr lang="en-US" dirty="0">
                <a:hlinkClick r:id="rId2"/>
              </a:rPr>
              <a:t>stowage</a:t>
            </a:r>
            <a:r>
              <a:rPr lang="en-US" dirty="0"/>
              <a:t> locations on board cargo and </a:t>
            </a:r>
            <a:r>
              <a:rPr lang="en-US" dirty="0">
                <a:hlinkClick r:id="rId3"/>
              </a:rPr>
              <a:t>passenger</a:t>
            </a:r>
            <a:r>
              <a:rPr lang="en-US" dirty="0"/>
              <a:t> vessels. Column 10B [Other provisions] specifies codes for </a:t>
            </a:r>
            <a:r>
              <a:rPr lang="en-US" dirty="0">
                <a:hlinkClick r:id="rId2"/>
              </a:rPr>
              <a:t>stowage</a:t>
            </a:r>
            <a:r>
              <a:rPr lang="en-US" dirty="0"/>
              <a:t> and handling requirements for specific </a:t>
            </a:r>
            <a:r>
              <a:rPr lang="en-US" dirty="0">
                <a:hlinkClick r:id="rId4"/>
              </a:rPr>
              <a:t>hazardous materials</a:t>
            </a:r>
            <a:r>
              <a:rPr lang="en-US" dirty="0"/>
              <a:t>. </a:t>
            </a:r>
            <a:r>
              <a:rPr lang="en-US" dirty="0">
                <a:hlinkClick r:id="rId4"/>
              </a:rPr>
              <a:t>Hazardous materials</a:t>
            </a:r>
            <a:r>
              <a:rPr lang="en-US" dirty="0"/>
              <a:t> offered for transportation as limited quantities are allocated </a:t>
            </a:r>
            <a:r>
              <a:rPr lang="en-US" dirty="0">
                <a:hlinkClick r:id="rId2"/>
              </a:rPr>
              <a:t>stowage</a:t>
            </a:r>
            <a:r>
              <a:rPr lang="en-US" dirty="0"/>
              <a:t> category A and are not subject to the </a:t>
            </a:r>
            <a:r>
              <a:rPr lang="en-US" dirty="0">
                <a:hlinkClick r:id="rId2"/>
              </a:rPr>
              <a:t>stowage</a:t>
            </a:r>
            <a:r>
              <a:rPr lang="en-US" dirty="0"/>
              <a:t> codes assigned by column 10B. The authorized </a:t>
            </a:r>
            <a:r>
              <a:rPr lang="en-US" dirty="0">
                <a:hlinkClick r:id="rId2"/>
              </a:rPr>
              <a:t>stowage</a:t>
            </a:r>
            <a:r>
              <a:rPr lang="en-US" dirty="0"/>
              <a:t> locations specified in Column 10A are defined as follows:</a:t>
            </a:r>
          </a:p>
          <a:p>
            <a:r>
              <a:rPr lang="en-US" b="1" dirty="0"/>
              <a:t>(1)</a:t>
            </a:r>
            <a:r>
              <a:rPr lang="en-US" dirty="0"/>
              <a:t> </a:t>
            </a:r>
            <a:r>
              <a:rPr lang="en-US" dirty="0">
                <a:hlinkClick r:id="rId2"/>
              </a:rPr>
              <a:t>Stowage</a:t>
            </a:r>
            <a:r>
              <a:rPr lang="en-US" dirty="0"/>
              <a:t> category “A” means the material may be stowed “on deck” or “under deck” on a </a:t>
            </a:r>
            <a:r>
              <a:rPr lang="en-US" dirty="0">
                <a:hlinkClick r:id="rId5"/>
              </a:rPr>
              <a:t>cargo vessel</a:t>
            </a:r>
            <a:r>
              <a:rPr lang="en-US" dirty="0"/>
              <a:t> or on a </a:t>
            </a:r>
            <a:r>
              <a:rPr lang="en-US" dirty="0">
                <a:hlinkClick r:id="rId6"/>
              </a:rPr>
              <a:t>passenger vessel</a:t>
            </a:r>
            <a:r>
              <a:rPr lang="en-US" dirty="0"/>
              <a:t>.</a:t>
            </a:r>
          </a:p>
          <a:p>
            <a:r>
              <a:rPr lang="en-US" b="1" dirty="0"/>
              <a:t>(2)</a:t>
            </a:r>
            <a:r>
              <a:rPr lang="en-US" dirty="0"/>
              <a:t> </a:t>
            </a:r>
            <a:r>
              <a:rPr lang="en-US" dirty="0">
                <a:hlinkClick r:id="rId2"/>
              </a:rPr>
              <a:t>Stowage</a:t>
            </a:r>
            <a:r>
              <a:rPr lang="en-US" dirty="0"/>
              <a:t> category “B” means -</a:t>
            </a:r>
          </a:p>
          <a:p>
            <a:pPr lvl="1"/>
            <a:r>
              <a:rPr lang="en-US" b="1" dirty="0"/>
              <a:t>(i)</a:t>
            </a:r>
            <a:r>
              <a:rPr lang="en-US" dirty="0"/>
              <a:t> The material may be stowed “on deck” or “under deck” on a </a:t>
            </a:r>
            <a:r>
              <a:rPr lang="en-US" dirty="0">
                <a:hlinkClick r:id="rId5"/>
              </a:rPr>
              <a:t>cargo vessel</a:t>
            </a:r>
            <a:r>
              <a:rPr lang="en-US" dirty="0"/>
              <a:t> and on a </a:t>
            </a:r>
            <a:r>
              <a:rPr lang="en-US" dirty="0">
                <a:hlinkClick r:id="rId6"/>
              </a:rPr>
              <a:t>passenger vessel</a:t>
            </a:r>
            <a:r>
              <a:rPr lang="en-US" dirty="0"/>
              <a:t> carrying a number of </a:t>
            </a:r>
            <a:r>
              <a:rPr lang="en-US" dirty="0">
                <a:hlinkClick r:id="rId3"/>
              </a:rPr>
              <a:t>passengers</a:t>
            </a:r>
            <a:r>
              <a:rPr lang="en-US" dirty="0"/>
              <a:t> limited to not more than the larger of 25 </a:t>
            </a:r>
            <a:r>
              <a:rPr lang="en-US" dirty="0">
                <a:hlinkClick r:id="rId3"/>
              </a:rPr>
              <a:t>passengers</a:t>
            </a:r>
            <a:r>
              <a:rPr lang="en-US" dirty="0"/>
              <a:t>, or one </a:t>
            </a:r>
            <a:r>
              <a:rPr lang="en-US" dirty="0">
                <a:hlinkClick r:id="rId3"/>
              </a:rPr>
              <a:t>passenger</a:t>
            </a:r>
            <a:r>
              <a:rPr lang="en-US" dirty="0"/>
              <a:t> per each 3 m of overall </a:t>
            </a:r>
            <a:r>
              <a:rPr lang="en-US" dirty="0">
                <a:hlinkClick r:id="rId7"/>
              </a:rPr>
              <a:t>vessel</a:t>
            </a:r>
            <a:r>
              <a:rPr lang="en-US" dirty="0"/>
              <a:t> length; and</a:t>
            </a:r>
          </a:p>
          <a:p>
            <a:pPr lvl="1"/>
            <a:r>
              <a:rPr lang="en-US" b="1" dirty="0"/>
              <a:t>(ii)</a:t>
            </a:r>
            <a:r>
              <a:rPr lang="en-US" dirty="0"/>
              <a:t> “On deck only” on </a:t>
            </a:r>
            <a:r>
              <a:rPr lang="en-US" dirty="0">
                <a:hlinkClick r:id="rId6"/>
              </a:rPr>
              <a:t>passenger vessels</a:t>
            </a:r>
            <a:r>
              <a:rPr lang="en-US" dirty="0"/>
              <a:t> in which the number of </a:t>
            </a:r>
            <a:r>
              <a:rPr lang="en-US" dirty="0">
                <a:hlinkClick r:id="rId3"/>
              </a:rPr>
              <a:t>passengers</a:t>
            </a:r>
            <a:r>
              <a:rPr lang="en-US" dirty="0"/>
              <a:t> specified in </a:t>
            </a:r>
            <a:r>
              <a:rPr lang="en-US" dirty="0">
                <a:hlinkClick r:id="rId8"/>
              </a:rPr>
              <a:t>paragraph (k)(2)(i)</a:t>
            </a:r>
            <a:r>
              <a:rPr lang="en-US" dirty="0"/>
              <a:t> of this section is exceeded.</a:t>
            </a:r>
          </a:p>
          <a:p>
            <a:r>
              <a:rPr lang="en-US" b="1" dirty="0"/>
              <a:t>(3)</a:t>
            </a:r>
            <a:r>
              <a:rPr lang="en-US" dirty="0"/>
              <a:t> </a:t>
            </a:r>
            <a:r>
              <a:rPr lang="en-US" dirty="0">
                <a:hlinkClick r:id="rId2"/>
              </a:rPr>
              <a:t>Stowage</a:t>
            </a:r>
            <a:r>
              <a:rPr lang="en-US" dirty="0"/>
              <a:t> category “C” means the material must be stowed “on deck only” on a </a:t>
            </a:r>
            <a:r>
              <a:rPr lang="en-US" dirty="0">
                <a:hlinkClick r:id="rId5"/>
              </a:rPr>
              <a:t>cargo vessel</a:t>
            </a:r>
            <a:r>
              <a:rPr lang="en-US" dirty="0"/>
              <a:t> or on a </a:t>
            </a:r>
            <a:r>
              <a:rPr lang="en-US" dirty="0">
                <a:hlinkClick r:id="rId6"/>
              </a:rPr>
              <a:t>passenger vessel</a:t>
            </a:r>
            <a:r>
              <a:rPr lang="en-US" dirty="0"/>
              <a:t>.</a:t>
            </a:r>
          </a:p>
          <a:p>
            <a:r>
              <a:rPr lang="en-US" b="1" dirty="0"/>
              <a:t>(4)</a:t>
            </a:r>
            <a:r>
              <a:rPr lang="en-US" dirty="0"/>
              <a:t> </a:t>
            </a:r>
            <a:r>
              <a:rPr lang="en-US" dirty="0">
                <a:hlinkClick r:id="rId2"/>
              </a:rPr>
              <a:t>Stowage</a:t>
            </a:r>
            <a:r>
              <a:rPr lang="en-US" dirty="0"/>
              <a:t> category “D” means the material must be stowed “on deck only” on a </a:t>
            </a:r>
            <a:r>
              <a:rPr lang="en-US" dirty="0">
                <a:hlinkClick r:id="rId5"/>
              </a:rPr>
              <a:t>cargo vessel</a:t>
            </a:r>
            <a:r>
              <a:rPr lang="en-US" dirty="0"/>
              <a:t> or on a </a:t>
            </a:r>
            <a:r>
              <a:rPr lang="en-US" dirty="0">
                <a:hlinkClick r:id="rId6"/>
              </a:rPr>
              <a:t>passenger vessel</a:t>
            </a:r>
            <a:r>
              <a:rPr lang="en-US" dirty="0"/>
              <a:t> carrying a number of </a:t>
            </a:r>
            <a:r>
              <a:rPr lang="en-US" dirty="0">
                <a:hlinkClick r:id="rId3"/>
              </a:rPr>
              <a:t>passengers</a:t>
            </a:r>
            <a:r>
              <a:rPr lang="en-US" dirty="0"/>
              <a:t> limited to not more than the larger of 25 </a:t>
            </a:r>
            <a:r>
              <a:rPr lang="en-US" dirty="0">
                <a:hlinkClick r:id="rId3"/>
              </a:rPr>
              <a:t>passengers</a:t>
            </a:r>
            <a:r>
              <a:rPr lang="en-US" dirty="0"/>
              <a:t> or one </a:t>
            </a:r>
            <a:r>
              <a:rPr lang="en-US" dirty="0">
                <a:hlinkClick r:id="rId3"/>
              </a:rPr>
              <a:t>passenger</a:t>
            </a:r>
            <a:r>
              <a:rPr lang="en-US" dirty="0"/>
              <a:t> per each 3 m of overall </a:t>
            </a:r>
            <a:r>
              <a:rPr lang="en-US" dirty="0">
                <a:hlinkClick r:id="rId7"/>
              </a:rPr>
              <a:t>vessel</a:t>
            </a:r>
            <a:r>
              <a:rPr lang="en-US" dirty="0"/>
              <a:t> length, but the material is prohibited on a </a:t>
            </a:r>
            <a:r>
              <a:rPr lang="en-US" dirty="0">
                <a:hlinkClick r:id="rId6"/>
              </a:rPr>
              <a:t>passenger vessel</a:t>
            </a:r>
            <a:r>
              <a:rPr lang="en-US" dirty="0"/>
              <a:t> in which the limiting number of </a:t>
            </a:r>
            <a:r>
              <a:rPr lang="en-US" dirty="0">
                <a:hlinkClick r:id="rId3"/>
              </a:rPr>
              <a:t>passengers</a:t>
            </a:r>
            <a:r>
              <a:rPr lang="en-US" dirty="0"/>
              <a:t> is exceeded.</a:t>
            </a:r>
          </a:p>
        </p:txBody>
      </p:sp>
    </p:spTree>
    <p:extLst>
      <p:ext uri="{BB962C8B-B14F-4D97-AF65-F5344CB8AC3E}">
        <p14:creationId xmlns:p14="http://schemas.microsoft.com/office/powerpoint/2010/main" val="26721740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49 CFR § 172.101(k)(1-20) (cont’d)</a:t>
            </a:r>
          </a:p>
        </p:txBody>
      </p:sp>
      <p:sp>
        <p:nvSpPr>
          <p:cNvPr id="3" name="TextBox 2"/>
          <p:cNvSpPr txBox="1"/>
          <p:nvPr/>
        </p:nvSpPr>
        <p:spPr>
          <a:xfrm>
            <a:off x="-1" y="967112"/>
            <a:ext cx="10481187" cy="4801314"/>
          </a:xfrm>
          <a:prstGeom prst="rect">
            <a:avLst/>
          </a:prstGeom>
          <a:noFill/>
        </p:spPr>
        <p:txBody>
          <a:bodyPr wrap="square" rtlCol="0">
            <a:spAutoFit/>
          </a:bodyPr>
          <a:lstStyle/>
          <a:p>
            <a:r>
              <a:rPr lang="en-US" dirty="0"/>
              <a:t>The authorized </a:t>
            </a:r>
            <a:r>
              <a:rPr lang="en-US" dirty="0">
                <a:hlinkClick r:id="rId2"/>
              </a:rPr>
              <a:t>stowage</a:t>
            </a:r>
            <a:r>
              <a:rPr lang="en-US" dirty="0"/>
              <a:t> locations specified in Column 10A are defined as follows:</a:t>
            </a:r>
          </a:p>
          <a:p>
            <a:r>
              <a:rPr lang="en-US" b="1" dirty="0"/>
              <a:t>(5)</a:t>
            </a:r>
            <a:r>
              <a:rPr lang="en-US" dirty="0"/>
              <a:t> </a:t>
            </a:r>
            <a:r>
              <a:rPr lang="en-US" dirty="0">
                <a:hlinkClick r:id="rId2"/>
              </a:rPr>
              <a:t>Stowage</a:t>
            </a:r>
            <a:r>
              <a:rPr lang="en-US" dirty="0"/>
              <a:t> category “E” means the material may be stowed “on deck” or “under deck” on a </a:t>
            </a:r>
            <a:r>
              <a:rPr lang="en-US" dirty="0">
                <a:hlinkClick r:id="rId3"/>
              </a:rPr>
              <a:t>cargo vessel</a:t>
            </a:r>
            <a:r>
              <a:rPr lang="en-US" dirty="0"/>
              <a:t> or on a </a:t>
            </a:r>
            <a:r>
              <a:rPr lang="en-US" dirty="0">
                <a:hlinkClick r:id="rId4"/>
              </a:rPr>
              <a:t>passenger vessel</a:t>
            </a:r>
            <a:r>
              <a:rPr lang="en-US" dirty="0"/>
              <a:t> carrying a number of </a:t>
            </a:r>
            <a:r>
              <a:rPr lang="en-US" dirty="0">
                <a:hlinkClick r:id="rId5"/>
              </a:rPr>
              <a:t>passengers</a:t>
            </a:r>
            <a:r>
              <a:rPr lang="en-US" dirty="0"/>
              <a:t> limited to not more than the larger of 25 </a:t>
            </a:r>
            <a:r>
              <a:rPr lang="en-US" dirty="0">
                <a:hlinkClick r:id="rId5"/>
              </a:rPr>
              <a:t>passengers</a:t>
            </a:r>
            <a:r>
              <a:rPr lang="en-US" dirty="0"/>
              <a:t>, or one </a:t>
            </a:r>
            <a:r>
              <a:rPr lang="en-US" dirty="0">
                <a:hlinkClick r:id="rId5"/>
              </a:rPr>
              <a:t>passenger</a:t>
            </a:r>
            <a:r>
              <a:rPr lang="en-US" dirty="0"/>
              <a:t> per each 3 m of overall </a:t>
            </a:r>
            <a:r>
              <a:rPr lang="en-US" dirty="0">
                <a:hlinkClick r:id="rId6"/>
              </a:rPr>
              <a:t>vessel</a:t>
            </a:r>
            <a:r>
              <a:rPr lang="en-US" dirty="0"/>
              <a:t> length, but is prohibited from carriage on a </a:t>
            </a:r>
            <a:r>
              <a:rPr lang="en-US" dirty="0">
                <a:hlinkClick r:id="rId4"/>
              </a:rPr>
              <a:t>passenger vessel</a:t>
            </a:r>
            <a:r>
              <a:rPr lang="en-US" dirty="0"/>
              <a:t> in which the limiting number of </a:t>
            </a:r>
            <a:r>
              <a:rPr lang="en-US" dirty="0">
                <a:hlinkClick r:id="rId5"/>
              </a:rPr>
              <a:t>passengers</a:t>
            </a:r>
            <a:r>
              <a:rPr lang="en-US" dirty="0"/>
              <a:t> is exceeded.</a:t>
            </a:r>
          </a:p>
          <a:p>
            <a:r>
              <a:rPr lang="en-US" b="1" dirty="0"/>
              <a:t>(6)</a:t>
            </a:r>
            <a:r>
              <a:rPr lang="en-US" dirty="0"/>
              <a:t> </a:t>
            </a:r>
            <a:r>
              <a:rPr lang="en-US" dirty="0">
                <a:hlinkClick r:id="rId2"/>
              </a:rPr>
              <a:t>Stowage</a:t>
            </a:r>
            <a:r>
              <a:rPr lang="en-US" dirty="0"/>
              <a:t> category “01” means the material may be stowed “on deck” in closed cargo transport units or “under deck” on a </a:t>
            </a:r>
            <a:r>
              <a:rPr lang="en-US" dirty="0">
                <a:hlinkClick r:id="rId3"/>
              </a:rPr>
              <a:t>cargo vessel</a:t>
            </a:r>
            <a:r>
              <a:rPr lang="en-US" dirty="0"/>
              <a:t> (up to 12 passengers) or on a </a:t>
            </a:r>
            <a:r>
              <a:rPr lang="en-US" dirty="0">
                <a:hlinkClick r:id="rId4"/>
              </a:rPr>
              <a:t>passenger vessel</a:t>
            </a:r>
            <a:r>
              <a:rPr lang="en-US" dirty="0"/>
              <a:t>.</a:t>
            </a:r>
          </a:p>
          <a:p>
            <a:r>
              <a:rPr lang="en-US" b="1" dirty="0"/>
              <a:t>(7)</a:t>
            </a:r>
            <a:r>
              <a:rPr lang="en-US" dirty="0"/>
              <a:t> </a:t>
            </a:r>
            <a:r>
              <a:rPr lang="en-US" dirty="0">
                <a:hlinkClick r:id="rId2"/>
              </a:rPr>
              <a:t>Stowage</a:t>
            </a:r>
            <a:r>
              <a:rPr lang="en-US" dirty="0"/>
              <a:t> category “02” means the material may be stowed “on deck” in closed cargo transport units or “under deck” on a </a:t>
            </a:r>
            <a:r>
              <a:rPr lang="en-US" dirty="0">
                <a:hlinkClick r:id="rId3"/>
              </a:rPr>
              <a:t>cargo vessel</a:t>
            </a:r>
            <a:r>
              <a:rPr lang="en-US" dirty="0"/>
              <a:t> (up to 12 passengers) or “on deck” in closed cargo transport units or “under deck” in closed cargo transport units on a </a:t>
            </a:r>
            <a:r>
              <a:rPr lang="en-US" dirty="0">
                <a:hlinkClick r:id="rId4"/>
              </a:rPr>
              <a:t>passenger vessel</a:t>
            </a:r>
            <a:r>
              <a:rPr lang="en-US" dirty="0"/>
              <a:t>.</a:t>
            </a:r>
          </a:p>
          <a:p>
            <a:r>
              <a:rPr lang="en-US" b="1" dirty="0"/>
              <a:t>(8)</a:t>
            </a:r>
            <a:r>
              <a:rPr lang="en-US" dirty="0"/>
              <a:t> </a:t>
            </a:r>
            <a:r>
              <a:rPr lang="en-US" dirty="0">
                <a:hlinkClick r:id="rId2"/>
              </a:rPr>
              <a:t>Stowage</a:t>
            </a:r>
            <a:r>
              <a:rPr lang="en-US" dirty="0"/>
              <a:t> category “03” means the material may be stowed “on deck” in closed cargo transport units or “under deck” on a </a:t>
            </a:r>
            <a:r>
              <a:rPr lang="en-US" dirty="0">
                <a:hlinkClick r:id="rId3"/>
              </a:rPr>
              <a:t>cargo vessel</a:t>
            </a:r>
            <a:r>
              <a:rPr lang="en-US" dirty="0"/>
              <a:t> (up to 12 passengers) but the material is prohibited on a </a:t>
            </a:r>
            <a:r>
              <a:rPr lang="en-US" dirty="0">
                <a:hlinkClick r:id="rId4"/>
              </a:rPr>
              <a:t>passenger vessel</a:t>
            </a:r>
            <a:r>
              <a:rPr lang="en-US" dirty="0"/>
              <a:t>.</a:t>
            </a:r>
          </a:p>
          <a:p>
            <a:r>
              <a:rPr lang="en-US" b="1" dirty="0"/>
              <a:t>(9)</a:t>
            </a:r>
            <a:r>
              <a:rPr lang="en-US" dirty="0"/>
              <a:t> </a:t>
            </a:r>
            <a:r>
              <a:rPr lang="en-US" dirty="0">
                <a:hlinkClick r:id="rId2"/>
              </a:rPr>
              <a:t>Stowage</a:t>
            </a:r>
            <a:r>
              <a:rPr lang="en-US" dirty="0"/>
              <a:t> category “04” means the material may be stowed “on deck” in closed cargo transport units or “under deck” in closed cargo transports on a </a:t>
            </a:r>
            <a:r>
              <a:rPr lang="en-US" dirty="0">
                <a:hlinkClick r:id="rId3"/>
              </a:rPr>
              <a:t>cargo vessel</a:t>
            </a:r>
            <a:r>
              <a:rPr lang="en-US" dirty="0"/>
              <a:t> (up to 12 passengers) but the material is prohibited on a </a:t>
            </a:r>
            <a:r>
              <a:rPr lang="en-US" dirty="0">
                <a:hlinkClick r:id="rId4"/>
              </a:rPr>
              <a:t>passenger vessel</a:t>
            </a:r>
            <a:r>
              <a:rPr lang="en-US" dirty="0"/>
              <a:t>.</a:t>
            </a:r>
          </a:p>
          <a:p>
            <a:r>
              <a:rPr lang="en-US" b="1" dirty="0"/>
              <a:t>(10)</a:t>
            </a:r>
            <a:r>
              <a:rPr lang="en-US" dirty="0"/>
              <a:t> </a:t>
            </a:r>
            <a:r>
              <a:rPr lang="en-US" dirty="0">
                <a:hlinkClick r:id="rId2"/>
              </a:rPr>
              <a:t>Stowage</a:t>
            </a:r>
            <a:r>
              <a:rPr lang="en-US" dirty="0"/>
              <a:t> category “05” means the material may be stowed “on deck” in closed cargo transport units on a </a:t>
            </a:r>
            <a:r>
              <a:rPr lang="en-US" dirty="0">
                <a:hlinkClick r:id="rId3"/>
              </a:rPr>
              <a:t>cargo vessel</a:t>
            </a:r>
            <a:r>
              <a:rPr lang="en-US" dirty="0"/>
              <a:t> (up to 12 passengers) but the material is prohibited on a </a:t>
            </a:r>
            <a:r>
              <a:rPr lang="en-US" dirty="0">
                <a:hlinkClick r:id="rId4"/>
              </a:rPr>
              <a:t>passenger vessel</a:t>
            </a:r>
            <a:r>
              <a:rPr lang="en-US" dirty="0"/>
              <a:t>.</a:t>
            </a:r>
          </a:p>
        </p:txBody>
      </p:sp>
    </p:spTree>
    <p:extLst>
      <p:ext uri="{BB962C8B-B14F-4D97-AF65-F5344CB8AC3E}">
        <p14:creationId xmlns:p14="http://schemas.microsoft.com/office/powerpoint/2010/main" val="37780451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49 CFR 176.84</a:t>
            </a:r>
          </a:p>
        </p:txBody>
      </p:sp>
      <p:pic>
        <p:nvPicPr>
          <p:cNvPr id="6" name="Picture 5"/>
          <p:cNvPicPr>
            <a:picLocks noChangeAspect="1"/>
          </p:cNvPicPr>
          <p:nvPr/>
        </p:nvPicPr>
        <p:blipFill rotWithShape="1">
          <a:blip r:embed="rId2"/>
          <a:srcRect l="1855" t="21649" r="68065" b="13833"/>
          <a:stretch/>
        </p:blipFill>
        <p:spPr>
          <a:xfrm>
            <a:off x="3726425" y="-1"/>
            <a:ext cx="5624052" cy="6785294"/>
          </a:xfrm>
          <a:prstGeom prst="rect">
            <a:avLst/>
          </a:prstGeom>
        </p:spPr>
      </p:pic>
    </p:spTree>
    <p:extLst>
      <p:ext uri="{BB962C8B-B14F-4D97-AF65-F5344CB8AC3E}">
        <p14:creationId xmlns:p14="http://schemas.microsoft.com/office/powerpoint/2010/main" val="3903471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C92136-D232-46AB-86DE-E236F3009F79}"/>
              </a:ext>
            </a:extLst>
          </p:cNvPr>
          <p:cNvSpPr>
            <a:spLocks noGrp="1" noChangeArrowheads="1"/>
          </p:cNvSpPr>
          <p:nvPr>
            <p:ph type="title"/>
          </p:nvPr>
        </p:nvSpPr>
        <p:spPr>
          <a:xfrm>
            <a:off x="391367" y="506033"/>
            <a:ext cx="7681686" cy="659258"/>
          </a:xfrm>
        </p:spPr>
        <p:txBody>
          <a:bodyPr/>
          <a:lstStyle/>
          <a:p>
            <a:r>
              <a:rPr lang="en-US" sz="3600" dirty="0"/>
              <a:t>HAZARDOUS MATERIALS MANAGEMENT</a:t>
            </a:r>
          </a:p>
        </p:txBody>
      </p:sp>
      <p:sp>
        <p:nvSpPr>
          <p:cNvPr id="53251" name="Text Box 9">
            <a:extLst>
              <a:ext uri="{FF2B5EF4-FFF2-40B4-BE49-F238E27FC236}">
                <a16:creationId xmlns:a16="http://schemas.microsoft.com/office/drawing/2014/main" id="{DFF014C0-32E6-49C6-A192-B2BE2AC4C7C8}"/>
              </a:ext>
            </a:extLst>
          </p:cNvPr>
          <p:cNvSpPr txBox="1">
            <a:spLocks noChangeArrowheads="1"/>
          </p:cNvSpPr>
          <p:nvPr/>
        </p:nvSpPr>
        <p:spPr bwMode="auto">
          <a:xfrm>
            <a:off x="475343" y="2358647"/>
            <a:ext cx="6758580" cy="707886"/>
          </a:xfrm>
          <a:prstGeom prst="rect">
            <a:avLst/>
          </a:prstGeom>
          <a:noFill/>
          <a:ln w="9525">
            <a:noFill/>
            <a:miter lim="800000"/>
            <a:headEnd/>
            <a:tailEnd/>
          </a:ln>
        </p:spPr>
        <p:txBody>
          <a:bodyPr wrap="square">
            <a:spAutoFit/>
          </a:bodyPr>
          <a:lstStyle/>
          <a:p>
            <a:pPr>
              <a:defRPr/>
            </a:pPr>
            <a:r>
              <a:rPr lang="en-US" altLang="en-US" sz="2000" b="1" dirty="0">
                <a:solidFill>
                  <a:schemeClr val="bg1"/>
                </a:solidFill>
                <a:latin typeface="Arial" panose="020B0604020202020204" pitchFamily="34" charset="0"/>
                <a:cs typeface="Arial" panose="020B0604020202020204" pitchFamily="34" charset="0"/>
              </a:rPr>
              <a:t>Compliance with DOT requirements - 49 CFR 172.704</a:t>
            </a:r>
          </a:p>
          <a:p>
            <a:pPr>
              <a:defRPr/>
            </a:pPr>
            <a:r>
              <a:rPr lang="en-US" altLang="en-US" sz="2000" b="1" dirty="0">
                <a:solidFill>
                  <a:schemeClr val="bg1"/>
                </a:solidFill>
                <a:latin typeface="Arial" panose="020B0604020202020204" pitchFamily="34" charset="0"/>
                <a:cs typeface="Arial" panose="020B0604020202020204" pitchFamily="34" charset="0"/>
              </a:rPr>
              <a:t>Section 3 - Packaging</a:t>
            </a:r>
          </a:p>
        </p:txBody>
      </p:sp>
      <p:sp>
        <p:nvSpPr>
          <p:cNvPr id="53252" name="Text Box 10">
            <a:extLst>
              <a:ext uri="{FF2B5EF4-FFF2-40B4-BE49-F238E27FC236}">
                <a16:creationId xmlns:a16="http://schemas.microsoft.com/office/drawing/2014/main" id="{2A5B3043-EA2B-49BE-BBF6-475EDD1638C2}"/>
              </a:ext>
            </a:extLst>
          </p:cNvPr>
          <p:cNvSpPr txBox="1">
            <a:spLocks noChangeArrowheads="1"/>
          </p:cNvSpPr>
          <p:nvPr/>
        </p:nvSpPr>
        <p:spPr bwMode="auto">
          <a:xfrm>
            <a:off x="475343" y="4794635"/>
            <a:ext cx="3490058" cy="1015663"/>
          </a:xfrm>
          <a:prstGeom prst="rect">
            <a:avLst/>
          </a:prstGeom>
          <a:noFill/>
          <a:ln w="9525">
            <a:noFill/>
            <a:miter lim="800000"/>
            <a:headEnd/>
            <a:tailEnd/>
          </a:ln>
        </p:spPr>
        <p:txBody>
          <a:bodyPr wrap="none">
            <a:spAutoFit/>
          </a:bodyPr>
          <a:lstStyle/>
          <a:p>
            <a:pPr eaLnBrk="1" hangingPunct="1">
              <a:defRPr/>
            </a:pPr>
            <a:r>
              <a:rPr lang="en-US" altLang="en-US" sz="2000" b="1" dirty="0">
                <a:solidFill>
                  <a:schemeClr val="bg1"/>
                </a:solidFill>
                <a:latin typeface="Arial" panose="020B0604020202020204" pitchFamily="34" charset="0"/>
                <a:cs typeface="Arial" panose="020B0604020202020204" pitchFamily="34" charset="0"/>
              </a:rPr>
              <a:t>Bill Kesack</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Senior Project Manager</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Environmental Compliance</a:t>
            </a:r>
          </a:p>
        </p:txBody>
      </p:sp>
    </p:spTree>
    <p:extLst>
      <p:ext uri="{BB962C8B-B14F-4D97-AF65-F5344CB8AC3E}">
        <p14:creationId xmlns:p14="http://schemas.microsoft.com/office/powerpoint/2010/main" val="655451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12BDBFB4-5246-445E-BB3F-E33C46EC7EE0}"/>
              </a:ext>
            </a:extLst>
          </p:cNvPr>
          <p:cNvSpPr>
            <a:spLocks noGrp="1" noChangeArrowheads="1"/>
          </p:cNvSpPr>
          <p:nvPr>
            <p:ph type="title"/>
          </p:nvPr>
        </p:nvSpPr>
        <p:spPr/>
        <p:txBody>
          <a:bodyPr/>
          <a:lstStyle/>
          <a:p>
            <a:r>
              <a:rPr lang="en-US" dirty="0"/>
              <a:t>Packaging</a:t>
            </a:r>
          </a:p>
        </p:txBody>
      </p:sp>
      <p:sp>
        <p:nvSpPr>
          <p:cNvPr id="67587" name="Rectangle 3">
            <a:extLst>
              <a:ext uri="{FF2B5EF4-FFF2-40B4-BE49-F238E27FC236}">
                <a16:creationId xmlns:a16="http://schemas.microsoft.com/office/drawing/2014/main" id="{F733ECAE-85AA-43B3-8152-7D536C4D0A38}"/>
              </a:ext>
            </a:extLst>
          </p:cNvPr>
          <p:cNvSpPr>
            <a:spLocks noGrp="1" noChangeArrowheads="1"/>
          </p:cNvSpPr>
          <p:nvPr>
            <p:ph idx="4294967295"/>
          </p:nvPr>
        </p:nvSpPr>
        <p:spPr>
          <a:xfrm>
            <a:off x="283544" y="1508306"/>
            <a:ext cx="5641395" cy="4572000"/>
          </a:xfrm>
        </p:spPr>
        <p:txBody>
          <a:bodyPr/>
          <a:lstStyle/>
          <a:p>
            <a:pPr algn="just" eaLnBrk="1" hangingPunct="1">
              <a:buClr>
                <a:schemeClr val="accent6"/>
              </a:buClr>
            </a:pPr>
            <a:r>
              <a:rPr lang="en-US" altLang="en-US" sz="2000" dirty="0"/>
              <a:t>Selecting the right packaging is crucial to keeping the HazMat in the package.</a:t>
            </a:r>
          </a:p>
          <a:p>
            <a:pPr algn="just" eaLnBrk="1" hangingPunct="1">
              <a:buClr>
                <a:schemeClr val="accent6"/>
              </a:buClr>
              <a:buFont typeface="Wingdings" panose="05000000000000000000" pitchFamily="2" charset="2"/>
              <a:buNone/>
            </a:pPr>
            <a:endParaRPr lang="en-US" altLang="en-US" sz="2000" dirty="0"/>
          </a:p>
          <a:p>
            <a:pPr algn="just" eaLnBrk="1" hangingPunct="1">
              <a:buClr>
                <a:schemeClr val="accent6"/>
              </a:buClr>
            </a:pPr>
            <a:r>
              <a:rPr lang="en-US" altLang="en-US" sz="2000" dirty="0"/>
              <a:t>Requirements are designed to ensure the packaging selected is appropriate for the hazmat and can stand up to the conditions normally encountered in transport. </a:t>
            </a:r>
          </a:p>
          <a:p>
            <a:pPr algn="just" eaLnBrk="1" hangingPunct="1">
              <a:buClr>
                <a:schemeClr val="accent6"/>
              </a:buClr>
              <a:buFont typeface="Wingdings" panose="05000000000000000000" pitchFamily="2" charset="2"/>
              <a:buNone/>
            </a:pPr>
            <a:endParaRPr lang="en-US" altLang="en-US" sz="2000" dirty="0"/>
          </a:p>
          <a:p>
            <a:pPr algn="just" eaLnBrk="1" hangingPunct="1">
              <a:buClr>
                <a:schemeClr val="accent6"/>
              </a:buClr>
            </a:pPr>
            <a:r>
              <a:rPr lang="en-US" altLang="en-US" sz="2000" dirty="0"/>
              <a:t>Columns 8A, 8B and 8C of the HazMat Table</a:t>
            </a:r>
          </a:p>
          <a:p>
            <a:pPr eaLnBrk="1" hangingPunct="1">
              <a:buFont typeface="Wingdings" panose="05000000000000000000" pitchFamily="2" charset="2"/>
              <a:buNone/>
            </a:pPr>
            <a:endParaRPr lang="en-US" altLang="en-US" sz="2000" i="1" dirty="0"/>
          </a:p>
        </p:txBody>
      </p:sp>
      <p:pic>
        <p:nvPicPr>
          <p:cNvPr id="2" name="Picture 1"/>
          <p:cNvPicPr>
            <a:picLocks noChangeAspect="1"/>
          </p:cNvPicPr>
          <p:nvPr/>
        </p:nvPicPr>
        <p:blipFill>
          <a:blip r:embed="rId3"/>
          <a:stretch>
            <a:fillRect/>
          </a:stretch>
        </p:blipFill>
        <p:spPr>
          <a:xfrm>
            <a:off x="6593487" y="1508306"/>
            <a:ext cx="3353091" cy="44321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11DA0A28-514D-45C6-BEBA-48251305EE1E}"/>
              </a:ext>
            </a:extLst>
          </p:cNvPr>
          <p:cNvSpPr>
            <a:spLocks noGrp="1" noChangeArrowheads="1"/>
          </p:cNvSpPr>
          <p:nvPr>
            <p:ph type="title"/>
          </p:nvPr>
        </p:nvSpPr>
        <p:spPr/>
        <p:txBody>
          <a:bodyPr/>
          <a:lstStyle/>
          <a:p>
            <a:r>
              <a:rPr lang="en-US" dirty="0"/>
              <a:t>Packaging</a:t>
            </a:r>
          </a:p>
        </p:txBody>
      </p:sp>
      <p:sp>
        <p:nvSpPr>
          <p:cNvPr id="68612" name="Rectangle 4">
            <a:extLst>
              <a:ext uri="{FF2B5EF4-FFF2-40B4-BE49-F238E27FC236}">
                <a16:creationId xmlns:a16="http://schemas.microsoft.com/office/drawing/2014/main" id="{BEDE0005-6DCE-4898-84F7-841E59CE2DEC}"/>
              </a:ext>
            </a:extLst>
          </p:cNvPr>
          <p:cNvSpPr>
            <a:spLocks noGrp="1" noChangeArrowheads="1"/>
          </p:cNvSpPr>
          <p:nvPr>
            <p:ph sz="half" idx="4294967295"/>
          </p:nvPr>
        </p:nvSpPr>
        <p:spPr>
          <a:xfrm>
            <a:off x="983340" y="1681480"/>
            <a:ext cx="7924800" cy="4008120"/>
          </a:xfrm>
        </p:spPr>
        <p:txBody>
          <a:bodyPr/>
          <a:lstStyle/>
          <a:p>
            <a:pPr algn="just" eaLnBrk="1" hangingPunct="1">
              <a:spcAft>
                <a:spcPts val="1800"/>
              </a:spcAft>
              <a:buClr>
                <a:schemeClr val="accent6"/>
              </a:buClr>
            </a:pPr>
            <a:r>
              <a:rPr lang="en-US" altLang="en-US" sz="2400" dirty="0"/>
              <a:t>Only containers that meet DOT or UN performance standards can be used. </a:t>
            </a:r>
          </a:p>
          <a:p>
            <a:pPr algn="just" eaLnBrk="1" hangingPunct="1">
              <a:spcAft>
                <a:spcPts val="1800"/>
              </a:spcAft>
              <a:buClr>
                <a:schemeClr val="accent6"/>
              </a:buClr>
            </a:pPr>
            <a:r>
              <a:rPr lang="en-US" altLang="en-US" sz="2400" dirty="0"/>
              <a:t>Not all materials are compatible with every container type. </a:t>
            </a:r>
          </a:p>
          <a:p>
            <a:pPr algn="just" eaLnBrk="1" hangingPunct="1">
              <a:spcAft>
                <a:spcPts val="1800"/>
              </a:spcAft>
              <a:buClr>
                <a:schemeClr val="accent6"/>
              </a:buClr>
            </a:pPr>
            <a:r>
              <a:rPr lang="en-US" altLang="en-US" sz="2400" dirty="0"/>
              <a:t>DOT has specified containers for each class.</a:t>
            </a:r>
          </a:p>
          <a:p>
            <a:pPr algn="just" eaLnBrk="1" hangingPunct="1">
              <a:spcAft>
                <a:spcPts val="1800"/>
              </a:spcAft>
              <a:buClr>
                <a:schemeClr val="accent6"/>
              </a:buClr>
            </a:pPr>
            <a:r>
              <a:rPr lang="en-US" altLang="en-US" sz="2400" dirty="0"/>
              <a:t>Must ensure that the container is closed properly and filled correctly when offering for shipping. 	</a:t>
            </a:r>
          </a:p>
          <a:p>
            <a:pPr lvl="1" algn="just" eaLnBrk="1" hangingPunct="1"/>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026">
            <a:extLst>
              <a:ext uri="{FF2B5EF4-FFF2-40B4-BE49-F238E27FC236}">
                <a16:creationId xmlns:a16="http://schemas.microsoft.com/office/drawing/2014/main" id="{454DB525-B1B7-4F3F-B8CF-8173E4E48B34}"/>
              </a:ext>
            </a:extLst>
          </p:cNvPr>
          <p:cNvSpPr>
            <a:spLocks noGrp="1" noChangeArrowheads="1"/>
          </p:cNvSpPr>
          <p:nvPr>
            <p:ph type="title"/>
          </p:nvPr>
        </p:nvSpPr>
        <p:spPr>
          <a:xfrm>
            <a:off x="922380" y="405766"/>
            <a:ext cx="9837060" cy="601986"/>
          </a:xfrm>
        </p:spPr>
        <p:txBody>
          <a:bodyPr/>
          <a:lstStyle/>
          <a:p>
            <a:r>
              <a:rPr lang="en-US" sz="2400" dirty="0"/>
              <a:t>Performance-Oriented Packaging (POP)</a:t>
            </a:r>
          </a:p>
        </p:txBody>
      </p:sp>
      <p:sp>
        <p:nvSpPr>
          <p:cNvPr id="69635" name="Rectangle 1027">
            <a:extLst>
              <a:ext uri="{FF2B5EF4-FFF2-40B4-BE49-F238E27FC236}">
                <a16:creationId xmlns:a16="http://schemas.microsoft.com/office/drawing/2014/main" id="{97F48FB8-B20F-4B0B-A9C4-753A7439BDB5}"/>
              </a:ext>
            </a:extLst>
          </p:cNvPr>
          <p:cNvSpPr>
            <a:spLocks noGrp="1" noChangeArrowheads="1"/>
          </p:cNvSpPr>
          <p:nvPr>
            <p:ph idx="4294967295"/>
          </p:nvPr>
        </p:nvSpPr>
        <p:spPr>
          <a:xfrm>
            <a:off x="144077" y="1007752"/>
            <a:ext cx="11342070" cy="4572000"/>
          </a:xfrm>
        </p:spPr>
        <p:txBody>
          <a:bodyPr/>
          <a:lstStyle/>
          <a:p>
            <a:pPr eaLnBrk="1" hangingPunct="1">
              <a:lnSpc>
                <a:spcPct val="90000"/>
              </a:lnSpc>
              <a:buClr>
                <a:schemeClr val="accent6"/>
              </a:buClr>
            </a:pPr>
            <a:r>
              <a:rPr lang="en-US" altLang="en-US" sz="2000" dirty="0"/>
              <a:t>Most non-bulk shipments that require specification packaging (not applicable to cylinders, bulk packaging and non-bulk packaging in Class 1 and 7).</a:t>
            </a:r>
          </a:p>
          <a:p>
            <a:pPr eaLnBrk="1" hangingPunct="1">
              <a:lnSpc>
                <a:spcPct val="90000"/>
              </a:lnSpc>
              <a:buClr>
                <a:schemeClr val="accent6"/>
              </a:buClr>
            </a:pPr>
            <a:r>
              <a:rPr lang="en-US" altLang="en-US" sz="2000" dirty="0"/>
              <a:t>Must pass:</a:t>
            </a:r>
          </a:p>
          <a:p>
            <a:pPr lvl="1">
              <a:lnSpc>
                <a:spcPct val="90000"/>
              </a:lnSpc>
              <a:buClr>
                <a:schemeClr val="accent6"/>
              </a:buClr>
            </a:pPr>
            <a:r>
              <a:rPr lang="en-US" sz="2000" dirty="0"/>
              <a:t>Drop Test (§178.603) All packaging design types.</a:t>
            </a:r>
          </a:p>
          <a:p>
            <a:pPr lvl="1">
              <a:lnSpc>
                <a:spcPct val="90000"/>
              </a:lnSpc>
              <a:buClr>
                <a:schemeClr val="accent6"/>
              </a:buClr>
            </a:pPr>
            <a:r>
              <a:rPr lang="en-US" sz="2000" dirty="0"/>
              <a:t>Leakproofness Test (§178.604) All packaging design types intended for liquids. </a:t>
            </a:r>
          </a:p>
          <a:p>
            <a:pPr lvl="1">
              <a:lnSpc>
                <a:spcPct val="90000"/>
              </a:lnSpc>
              <a:buClr>
                <a:schemeClr val="accent6"/>
              </a:buClr>
            </a:pPr>
            <a:r>
              <a:rPr lang="en-US" sz="2000" dirty="0"/>
              <a:t>Hydrostatic Test (§178.605) All metal, plastic, and composite design types intended to contain liquids. </a:t>
            </a:r>
          </a:p>
          <a:p>
            <a:pPr lvl="1">
              <a:lnSpc>
                <a:spcPct val="90000"/>
              </a:lnSpc>
              <a:buClr>
                <a:schemeClr val="accent6"/>
              </a:buClr>
            </a:pPr>
            <a:r>
              <a:rPr lang="en-US" sz="2000" dirty="0"/>
              <a:t>Stacking Test (§178.606) All packaging design types other than bags. </a:t>
            </a:r>
          </a:p>
          <a:p>
            <a:pPr lvl="1">
              <a:lnSpc>
                <a:spcPct val="90000"/>
              </a:lnSpc>
              <a:buClr>
                <a:schemeClr val="accent6"/>
              </a:buClr>
            </a:pPr>
            <a:r>
              <a:rPr lang="en-US" sz="2000" dirty="0"/>
              <a:t>Cooperage Test (§178.607) All bung-type wooden barrels. </a:t>
            </a:r>
          </a:p>
          <a:p>
            <a:pPr lvl="1">
              <a:lnSpc>
                <a:spcPct val="90000"/>
              </a:lnSpc>
              <a:buClr>
                <a:schemeClr val="accent6"/>
              </a:buClr>
            </a:pPr>
            <a:r>
              <a:rPr lang="en-US" sz="2000" dirty="0"/>
              <a:t>Vibration Test (§178.608) All packaging design types. </a:t>
            </a:r>
          </a:p>
          <a:p>
            <a:pPr lvl="1">
              <a:lnSpc>
                <a:spcPct val="90000"/>
              </a:lnSpc>
              <a:buClr>
                <a:schemeClr val="accent6"/>
              </a:buClr>
            </a:pPr>
            <a:r>
              <a:rPr lang="en-US" sz="2000" dirty="0"/>
              <a:t>Infectious Substances See §178.609 for test requirements for packagings for infectious substances. </a:t>
            </a:r>
          </a:p>
          <a:p>
            <a:pPr lvl="1">
              <a:lnSpc>
                <a:spcPct val="90000"/>
              </a:lnSpc>
              <a:buClr>
                <a:schemeClr val="accent6"/>
              </a:buClr>
            </a:pPr>
            <a:r>
              <a:rPr lang="en-US" sz="2000" dirty="0"/>
              <a:t>Pressure Differential (§173.27) Packagings intended for air transport.</a:t>
            </a:r>
          </a:p>
          <a:p>
            <a:pPr>
              <a:lnSpc>
                <a:spcPct val="90000"/>
              </a:lnSpc>
              <a:buClr>
                <a:schemeClr val="accent6"/>
              </a:buClr>
            </a:pPr>
            <a:r>
              <a:rPr lang="en-US" altLang="en-US" sz="2200" dirty="0"/>
              <a:t>Different criteria for the difference PGs.</a:t>
            </a:r>
          </a:p>
          <a:p>
            <a:pPr lvl="1" eaLnBrk="1" hangingPunct="1">
              <a:lnSpc>
                <a:spcPct val="90000"/>
              </a:lnSpc>
            </a:pPr>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Conversions §171.10</a:t>
            </a:r>
          </a:p>
        </p:txBody>
      </p:sp>
      <p:pic>
        <p:nvPicPr>
          <p:cNvPr id="4" name="Content Placeholder 3"/>
          <p:cNvPicPr>
            <a:picLocks noGrp="1" noChangeAspect="1"/>
          </p:cNvPicPr>
          <p:nvPr>
            <p:ph sz="half" idx="4294967295"/>
          </p:nvPr>
        </p:nvPicPr>
        <p:blipFill rotWithShape="1">
          <a:blip r:embed="rId2"/>
          <a:srcRect l="52536" t="31178" r="4854" b="13303"/>
          <a:stretch/>
        </p:blipFill>
        <p:spPr>
          <a:xfrm>
            <a:off x="609600" y="1122947"/>
            <a:ext cx="7251032" cy="5314682"/>
          </a:xfrm>
          <a:prstGeom prst="rect">
            <a:avLst/>
          </a:prstGeom>
        </p:spPr>
      </p:pic>
    </p:spTree>
    <p:extLst>
      <p:ext uri="{BB962C8B-B14F-4D97-AF65-F5344CB8AC3E}">
        <p14:creationId xmlns:p14="http://schemas.microsoft.com/office/powerpoint/2010/main" val="2702737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7A74B047-907A-4694-8531-B722223690B0}"/>
              </a:ext>
            </a:extLst>
          </p:cNvPr>
          <p:cNvSpPr>
            <a:spLocks noGrp="1" noChangeArrowheads="1"/>
          </p:cNvSpPr>
          <p:nvPr>
            <p:ph type="title"/>
          </p:nvPr>
        </p:nvSpPr>
        <p:spPr/>
        <p:txBody>
          <a:bodyPr/>
          <a:lstStyle/>
          <a:p>
            <a:r>
              <a:rPr lang="en-US" dirty="0"/>
              <a:t>Hazmat Employee</a:t>
            </a:r>
          </a:p>
        </p:txBody>
      </p:sp>
      <p:sp>
        <p:nvSpPr>
          <p:cNvPr id="16387" name="Rectangle 3">
            <a:extLst>
              <a:ext uri="{FF2B5EF4-FFF2-40B4-BE49-F238E27FC236}">
                <a16:creationId xmlns:a16="http://schemas.microsoft.com/office/drawing/2014/main" id="{E679DC20-0E47-40C3-91B4-E9051EE1F8B8}"/>
              </a:ext>
            </a:extLst>
          </p:cNvPr>
          <p:cNvSpPr>
            <a:spLocks noGrp="1" noChangeArrowheads="1"/>
          </p:cNvSpPr>
          <p:nvPr>
            <p:ph idx="4294967295"/>
          </p:nvPr>
        </p:nvSpPr>
        <p:spPr>
          <a:xfrm>
            <a:off x="904240" y="1456055"/>
            <a:ext cx="8229600" cy="4572000"/>
          </a:xfrm>
        </p:spPr>
        <p:txBody>
          <a:bodyPr/>
          <a:lstStyle/>
          <a:p>
            <a:pPr eaLnBrk="1" hangingPunct="1">
              <a:lnSpc>
                <a:spcPct val="90000"/>
              </a:lnSpc>
              <a:buClr>
                <a:schemeClr val="accent6"/>
              </a:buClr>
            </a:pPr>
            <a:r>
              <a:rPr lang="en-US" altLang="en-US" sz="2400" dirty="0"/>
              <a:t>Any person employed by the hazmat employer who directly affects the safety of hazardous materials during transportation. </a:t>
            </a:r>
          </a:p>
          <a:p>
            <a:pPr eaLnBrk="1" hangingPunct="1">
              <a:lnSpc>
                <a:spcPct val="90000"/>
              </a:lnSpc>
              <a:buClr>
                <a:schemeClr val="accent6"/>
              </a:buClr>
            </a:pPr>
            <a:r>
              <a:rPr lang="en-US" altLang="en-US" sz="2400" dirty="0"/>
              <a:t>Includes employees who:</a:t>
            </a:r>
          </a:p>
          <a:p>
            <a:pPr lvl="1" eaLnBrk="1" hangingPunct="1">
              <a:lnSpc>
                <a:spcPct val="90000"/>
              </a:lnSpc>
              <a:buClr>
                <a:schemeClr val="accent6"/>
              </a:buClr>
            </a:pPr>
            <a:r>
              <a:rPr lang="en-US" altLang="en-US" sz="2400" dirty="0"/>
              <a:t>Loads, unloads or handles hazmat</a:t>
            </a:r>
          </a:p>
          <a:p>
            <a:pPr lvl="1" eaLnBrk="1" hangingPunct="1">
              <a:lnSpc>
                <a:spcPct val="90000"/>
              </a:lnSpc>
              <a:buClr>
                <a:schemeClr val="accent6"/>
              </a:buClr>
            </a:pPr>
            <a:r>
              <a:rPr lang="en-US" altLang="en-US" sz="2400" dirty="0"/>
              <a:t>Prepares hazmat for transportation</a:t>
            </a:r>
          </a:p>
          <a:p>
            <a:pPr lvl="1" eaLnBrk="1" hangingPunct="1">
              <a:lnSpc>
                <a:spcPct val="90000"/>
              </a:lnSpc>
              <a:buClr>
                <a:schemeClr val="accent6"/>
              </a:buClr>
            </a:pPr>
            <a:r>
              <a:rPr lang="en-US" altLang="en-US" sz="2400" dirty="0"/>
              <a:t>Responsible for the safety of transporting hazmat</a:t>
            </a:r>
          </a:p>
          <a:p>
            <a:pPr lvl="1" eaLnBrk="1" hangingPunct="1">
              <a:lnSpc>
                <a:spcPct val="90000"/>
              </a:lnSpc>
              <a:buClr>
                <a:schemeClr val="accent6"/>
              </a:buClr>
            </a:pPr>
            <a:r>
              <a:rPr lang="en-US" altLang="en-US" sz="2400" dirty="0"/>
              <a:t>Operates a vehicle used to transport hazmat</a:t>
            </a:r>
          </a:p>
          <a:p>
            <a:pPr lvl="1">
              <a:lnSpc>
                <a:spcPct val="90000"/>
              </a:lnSpc>
              <a:buClr>
                <a:schemeClr val="accent6"/>
              </a:buClr>
            </a:pPr>
            <a:r>
              <a:rPr lang="en-US" altLang="en-US" sz="2400" dirty="0"/>
              <a:t>Designs, manufactures, tests, inspects, maintains, reconditions, repairs and marks containers for use in transporting hazmats in commerce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026">
            <a:extLst>
              <a:ext uri="{FF2B5EF4-FFF2-40B4-BE49-F238E27FC236}">
                <a16:creationId xmlns:a16="http://schemas.microsoft.com/office/drawing/2014/main" id="{568032AF-79C1-4971-91D0-6AEA6BF7532A}"/>
              </a:ext>
            </a:extLst>
          </p:cNvPr>
          <p:cNvSpPr>
            <a:spLocks noGrp="1" noChangeArrowheads="1"/>
          </p:cNvSpPr>
          <p:nvPr>
            <p:ph type="title"/>
          </p:nvPr>
        </p:nvSpPr>
        <p:spPr>
          <a:xfrm>
            <a:off x="922380" y="405766"/>
            <a:ext cx="7906660" cy="601986"/>
          </a:xfrm>
        </p:spPr>
        <p:txBody>
          <a:bodyPr/>
          <a:lstStyle/>
          <a:p>
            <a:r>
              <a:rPr lang="en-US" sz="2400" dirty="0"/>
              <a:t>Performance-Oriented Packaging (POP)</a:t>
            </a:r>
          </a:p>
        </p:txBody>
      </p:sp>
      <p:sp>
        <p:nvSpPr>
          <p:cNvPr id="70659" name="Rectangle 1027">
            <a:extLst>
              <a:ext uri="{FF2B5EF4-FFF2-40B4-BE49-F238E27FC236}">
                <a16:creationId xmlns:a16="http://schemas.microsoft.com/office/drawing/2014/main" id="{DAA8B1EC-5628-4EAF-9E36-48F62EF65D6F}"/>
              </a:ext>
            </a:extLst>
          </p:cNvPr>
          <p:cNvSpPr>
            <a:spLocks noGrp="1" noChangeArrowheads="1"/>
          </p:cNvSpPr>
          <p:nvPr>
            <p:ph idx="4294967295"/>
          </p:nvPr>
        </p:nvSpPr>
        <p:spPr>
          <a:xfrm>
            <a:off x="292874" y="1528626"/>
            <a:ext cx="10036114" cy="4572000"/>
          </a:xfrm>
        </p:spPr>
        <p:txBody>
          <a:bodyPr/>
          <a:lstStyle/>
          <a:p>
            <a:pPr eaLnBrk="1" hangingPunct="1">
              <a:spcAft>
                <a:spcPts val="1800"/>
              </a:spcAft>
              <a:buClr>
                <a:schemeClr val="accent6"/>
              </a:buClr>
            </a:pPr>
            <a:r>
              <a:rPr lang="en-US" altLang="en-US" sz="2800" dirty="0"/>
              <a:t>Performance Levels the package has been tested at:</a:t>
            </a:r>
          </a:p>
          <a:p>
            <a:pPr lvl="1" eaLnBrk="1" hangingPunct="1">
              <a:spcAft>
                <a:spcPts val="1800"/>
              </a:spcAft>
              <a:buClr>
                <a:schemeClr val="accent6"/>
              </a:buClr>
            </a:pPr>
            <a:r>
              <a:rPr lang="en-US" altLang="en-US" sz="2800" dirty="0"/>
              <a:t>X – packaging meeting Packing Group </a:t>
            </a:r>
            <a:r>
              <a:rPr lang="en-US" altLang="en-US" sz="2800" u="sng" dirty="0"/>
              <a:t>I, II and III</a:t>
            </a:r>
            <a:r>
              <a:rPr lang="en-US" altLang="en-US" sz="2800" dirty="0"/>
              <a:t> tests.</a:t>
            </a:r>
          </a:p>
          <a:p>
            <a:pPr lvl="1" eaLnBrk="1" hangingPunct="1">
              <a:spcAft>
                <a:spcPts val="1800"/>
              </a:spcAft>
              <a:buClr>
                <a:schemeClr val="accent6"/>
              </a:buClr>
            </a:pPr>
            <a:r>
              <a:rPr lang="en-US" altLang="en-US" sz="2800" dirty="0"/>
              <a:t>Y – packaging meeting Packing Group </a:t>
            </a:r>
            <a:r>
              <a:rPr lang="en-US" altLang="en-US" sz="2800" u="sng" dirty="0"/>
              <a:t>II and III</a:t>
            </a:r>
            <a:r>
              <a:rPr lang="en-US" altLang="en-US" sz="2800" dirty="0"/>
              <a:t> tests.</a:t>
            </a:r>
          </a:p>
          <a:p>
            <a:pPr lvl="1" eaLnBrk="1" hangingPunct="1">
              <a:spcAft>
                <a:spcPts val="1800"/>
              </a:spcAft>
              <a:buClr>
                <a:schemeClr val="accent6"/>
              </a:buClr>
            </a:pPr>
            <a:r>
              <a:rPr lang="en-US" altLang="en-US" sz="2800" dirty="0"/>
              <a:t>Z – packaging meeting Packing Group </a:t>
            </a:r>
            <a:r>
              <a:rPr lang="en-US" altLang="en-US" sz="2800" u="sng" dirty="0"/>
              <a:t>III</a:t>
            </a:r>
            <a:r>
              <a:rPr lang="en-US" altLang="en-US" sz="2800" dirty="0"/>
              <a:t> tests.</a:t>
            </a:r>
          </a:p>
          <a:p>
            <a:pPr lvl="1" eaLnBrk="1" hangingPunct="1">
              <a:buFontTx/>
              <a:buNone/>
            </a:pPr>
            <a:endParaRPr lang="en-US" altLang="en-US" sz="2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6ABC8C-14DC-4D63-BBB9-81C98BD32E7A}"/>
              </a:ext>
            </a:extLst>
          </p:cNvPr>
          <p:cNvSpPr>
            <a:spLocks noGrp="1"/>
          </p:cNvSpPr>
          <p:nvPr>
            <p:ph type="title"/>
          </p:nvPr>
        </p:nvSpPr>
        <p:spPr>
          <a:xfrm>
            <a:off x="881740" y="426086"/>
            <a:ext cx="8882020" cy="601986"/>
          </a:xfrm>
        </p:spPr>
        <p:txBody>
          <a:bodyPr/>
          <a:lstStyle/>
          <a:p>
            <a:r>
              <a:rPr lang="en-US" sz="2300" dirty="0"/>
              <a:t>POP Marking Codes (non-bulk packaging)</a:t>
            </a:r>
          </a:p>
        </p:txBody>
      </p:sp>
      <p:pic>
        <p:nvPicPr>
          <p:cNvPr id="2" name="Picture 1"/>
          <p:cNvPicPr>
            <a:picLocks noChangeAspect="1"/>
          </p:cNvPicPr>
          <p:nvPr/>
        </p:nvPicPr>
        <p:blipFill rotWithShape="1">
          <a:blip r:embed="rId2"/>
          <a:srcRect l="19032" t="34687" r="64113" b="22580"/>
          <a:stretch/>
        </p:blipFill>
        <p:spPr>
          <a:xfrm>
            <a:off x="176980" y="2330245"/>
            <a:ext cx="2861188" cy="4080388"/>
          </a:xfrm>
          <a:prstGeom prst="rect">
            <a:avLst/>
          </a:prstGeom>
        </p:spPr>
      </p:pic>
      <p:sp>
        <p:nvSpPr>
          <p:cNvPr id="4" name="TextBox 3"/>
          <p:cNvSpPr txBox="1"/>
          <p:nvPr/>
        </p:nvSpPr>
        <p:spPr>
          <a:xfrm>
            <a:off x="176980" y="1028072"/>
            <a:ext cx="10668000"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Detailed explanations of the UN identification codes and package marking requirements are found in 178.502 and 178.503.  Always make sure that all markings required by the HMR are on the packaging.</a:t>
            </a:r>
          </a:p>
        </p:txBody>
      </p:sp>
      <p:sp>
        <p:nvSpPr>
          <p:cNvPr id="8" name="TextBox 7"/>
          <p:cNvSpPr txBox="1"/>
          <p:nvPr/>
        </p:nvSpPr>
        <p:spPr>
          <a:xfrm>
            <a:off x="3434518" y="2513766"/>
            <a:ext cx="5559694" cy="1405091"/>
          </a:xfrm>
          <a:prstGeom prst="rect">
            <a:avLst/>
          </a:prstGeom>
          <a:solidFill>
            <a:schemeClr val="accent6">
              <a:lumMod val="75000"/>
            </a:schemeClr>
          </a:solidFill>
        </p:spPr>
        <p:txBody>
          <a:bodyPr wrap="square" rtlCol="0">
            <a:spAutoFit/>
          </a:bodyPr>
          <a:lstStyle/>
          <a:p>
            <a:r>
              <a:rPr lang="en-US" sz="4200" b="1" dirty="0">
                <a:solidFill>
                  <a:schemeClr val="bg1">
                    <a:lumMod val="95000"/>
                  </a:schemeClr>
                </a:solidFill>
                <a:latin typeface="Arial" panose="020B0604020202020204" pitchFamily="34" charset="0"/>
                <a:cs typeface="Arial" panose="020B0604020202020204" pitchFamily="34" charset="0"/>
              </a:rPr>
              <a:t>        1A1/X 1.6/270/11</a:t>
            </a:r>
          </a:p>
          <a:p>
            <a:r>
              <a:rPr lang="en-US" sz="4200" b="1" dirty="0">
                <a:solidFill>
                  <a:schemeClr val="bg1">
                    <a:lumMod val="95000"/>
                  </a:schemeClr>
                </a:solidFill>
                <a:latin typeface="Arial" panose="020B0604020202020204" pitchFamily="34" charset="0"/>
                <a:cs typeface="Arial" panose="020B0604020202020204" pitchFamily="34" charset="0"/>
              </a:rPr>
              <a:t>        GB/1945</a:t>
            </a:r>
          </a:p>
        </p:txBody>
      </p:sp>
      <p:sp>
        <p:nvSpPr>
          <p:cNvPr id="6" name="Isosceles Triangle 5"/>
          <p:cNvSpPr/>
          <p:nvPr/>
        </p:nvSpPr>
        <p:spPr>
          <a:xfrm rot="12949937">
            <a:off x="2301274" y="2661159"/>
            <a:ext cx="1473786" cy="3418559"/>
          </a:xfrm>
          <a:prstGeom prst="triangle">
            <a:avLst/>
          </a:prstGeom>
          <a:solidFill>
            <a:schemeClr val="accent6">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Guide to UN-approved Packaging for Dangerous Goods | F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415" y="2856404"/>
            <a:ext cx="719814" cy="7198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7">
            <a:extLst>
              <a:ext uri="{FF2B5EF4-FFF2-40B4-BE49-F238E27FC236}">
                <a16:creationId xmlns:a16="http://schemas.microsoft.com/office/drawing/2014/main" id="{379686CC-0EE0-4640-99AF-98B8A198BFE5}"/>
              </a:ext>
            </a:extLst>
          </p:cNvPr>
          <p:cNvSpPr txBox="1">
            <a:spLocks noChangeArrowheads="1"/>
          </p:cNvSpPr>
          <p:nvPr/>
        </p:nvSpPr>
        <p:spPr bwMode="auto">
          <a:xfrm>
            <a:off x="4124961" y="3915465"/>
            <a:ext cx="6045731" cy="26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Aft>
                <a:spcPts val="600"/>
              </a:spcAft>
            </a:pPr>
            <a:r>
              <a:rPr lang="en-US" altLang="en-US" sz="1600" dirty="0"/>
              <a:t>UN – United Nations</a:t>
            </a:r>
          </a:p>
          <a:p>
            <a:pPr>
              <a:spcAft>
                <a:spcPts val="600"/>
              </a:spcAft>
            </a:pPr>
            <a:r>
              <a:rPr lang="en-US" altLang="en-US" sz="1600" dirty="0"/>
              <a:t>1A1 – 1=Drum, A=Steel, 1=Non removable Head</a:t>
            </a:r>
          </a:p>
          <a:p>
            <a:pPr>
              <a:spcAft>
                <a:spcPts val="600"/>
              </a:spcAft>
            </a:pPr>
            <a:r>
              <a:rPr lang="en-US" altLang="en-US" sz="1600" dirty="0"/>
              <a:t>X – Performance code (PG </a:t>
            </a:r>
            <a:r>
              <a:rPr lang="en-US" altLang="en-US" sz="1600" b="1" dirty="0"/>
              <a:t>I</a:t>
            </a:r>
            <a:r>
              <a:rPr lang="en-US" altLang="en-US" sz="1600" dirty="0"/>
              <a:t>, II or III)</a:t>
            </a:r>
          </a:p>
          <a:p>
            <a:pPr>
              <a:spcAft>
                <a:spcPts val="600"/>
              </a:spcAft>
            </a:pPr>
            <a:r>
              <a:rPr lang="en-US" altLang="en-US" sz="1600" dirty="0"/>
              <a:t>1.6 – Max specific gravity</a:t>
            </a:r>
          </a:p>
          <a:p>
            <a:pPr>
              <a:spcAft>
                <a:spcPts val="600"/>
              </a:spcAft>
            </a:pPr>
            <a:r>
              <a:rPr lang="en-US" altLang="en-US" sz="1600" dirty="0"/>
              <a:t>270 – Max Hydrostatic Pressure (kPa)</a:t>
            </a:r>
          </a:p>
          <a:p>
            <a:pPr>
              <a:spcAft>
                <a:spcPts val="600"/>
              </a:spcAft>
            </a:pPr>
            <a:r>
              <a:rPr lang="en-US" altLang="en-US" sz="1600" dirty="0"/>
              <a:t>11 – Year or manufacture</a:t>
            </a:r>
          </a:p>
          <a:p>
            <a:pPr>
              <a:spcAft>
                <a:spcPts val="600"/>
              </a:spcAft>
            </a:pPr>
            <a:r>
              <a:rPr lang="en-US" altLang="en-US" sz="1600" dirty="0"/>
              <a:t>GB – Country of Origin</a:t>
            </a:r>
          </a:p>
          <a:p>
            <a:pPr>
              <a:spcAft>
                <a:spcPts val="600"/>
              </a:spcAft>
            </a:pPr>
            <a:r>
              <a:rPr lang="en-US" altLang="en-US" sz="1600" dirty="0"/>
              <a:t>1945 – Manufacturers mark</a:t>
            </a:r>
          </a:p>
        </p:txBody>
      </p:sp>
    </p:spTree>
    <p:extLst>
      <p:ext uri="{BB962C8B-B14F-4D97-AF65-F5344CB8AC3E}">
        <p14:creationId xmlns:p14="http://schemas.microsoft.com/office/powerpoint/2010/main" val="171612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4F88BC-DFF3-4A05-9D32-B7C79ECB7113}"/>
              </a:ext>
            </a:extLst>
          </p:cNvPr>
          <p:cNvSpPr>
            <a:spLocks noGrp="1"/>
          </p:cNvSpPr>
          <p:nvPr>
            <p:ph type="title"/>
          </p:nvPr>
        </p:nvSpPr>
        <p:spPr>
          <a:xfrm>
            <a:off x="851260" y="415926"/>
            <a:ext cx="7896500" cy="601986"/>
          </a:xfrm>
        </p:spPr>
        <p:txBody>
          <a:bodyPr/>
          <a:lstStyle/>
          <a:p>
            <a:r>
              <a:rPr lang="en-US" sz="2300" dirty="0"/>
              <a:t>POP Marking Codes (non-bulk packaging)</a:t>
            </a:r>
          </a:p>
        </p:txBody>
      </p:sp>
      <p:sp>
        <p:nvSpPr>
          <p:cNvPr id="72707" name="AutoShape 2" descr="Image result for performance oriented packaging marking for solids images">
            <a:extLst>
              <a:ext uri="{FF2B5EF4-FFF2-40B4-BE49-F238E27FC236}">
                <a16:creationId xmlns:a16="http://schemas.microsoft.com/office/drawing/2014/main" id="{E543A847-88F5-4B46-88C2-BAA81EFB8E5C}"/>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dirty="0"/>
          </a:p>
        </p:txBody>
      </p:sp>
      <p:pic>
        <p:nvPicPr>
          <p:cNvPr id="72708" name="Picture 6" descr="UN Markings Guide - How to Read and Identify UN Packaging Codes ...">
            <a:extLst>
              <a:ext uri="{FF2B5EF4-FFF2-40B4-BE49-F238E27FC236}">
                <a16:creationId xmlns:a16="http://schemas.microsoft.com/office/drawing/2014/main" id="{88C544CE-0B20-43D7-B655-39FAE2ABC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393" r="14754"/>
          <a:stretch>
            <a:fillRect/>
          </a:stretch>
        </p:blipFill>
        <p:spPr bwMode="auto">
          <a:xfrm>
            <a:off x="1578292" y="1447801"/>
            <a:ext cx="3014027" cy="437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3FC60C78-7891-4ECE-96AE-0036A9BDE80D}"/>
              </a:ext>
            </a:extLst>
          </p:cNvPr>
          <p:cNvCxnSpPr>
            <a:cxnSpLocks/>
          </p:cNvCxnSpPr>
          <p:nvPr/>
        </p:nvCxnSpPr>
        <p:spPr>
          <a:xfrm flipV="1">
            <a:off x="3876040" y="4338320"/>
            <a:ext cx="990600" cy="843280"/>
          </a:xfrm>
          <a:prstGeom prst="straightConnector1">
            <a:avLst/>
          </a:prstGeom>
          <a:ln w="73025">
            <a:solidFill>
              <a:srgbClr val="0F1D39"/>
            </a:solidFill>
            <a:tailEnd type="arrow"/>
          </a:ln>
        </p:spPr>
        <p:style>
          <a:lnRef idx="1">
            <a:schemeClr val="accent1"/>
          </a:lnRef>
          <a:fillRef idx="0">
            <a:schemeClr val="accent1"/>
          </a:fillRef>
          <a:effectRef idx="0">
            <a:schemeClr val="accent1"/>
          </a:effectRef>
          <a:fontRef idx="minor">
            <a:schemeClr val="tx1"/>
          </a:fontRef>
        </p:style>
      </p:cxnSp>
      <p:sp>
        <p:nvSpPr>
          <p:cNvPr id="72710" name="TextBox 7">
            <a:extLst>
              <a:ext uri="{FF2B5EF4-FFF2-40B4-BE49-F238E27FC236}">
                <a16:creationId xmlns:a16="http://schemas.microsoft.com/office/drawing/2014/main" id="{379686CC-0EE0-4640-99AF-98B8A198BFE5}"/>
              </a:ext>
            </a:extLst>
          </p:cNvPr>
          <p:cNvSpPr txBox="1">
            <a:spLocks noChangeArrowheads="1"/>
          </p:cNvSpPr>
          <p:nvPr/>
        </p:nvSpPr>
        <p:spPr bwMode="auto">
          <a:xfrm>
            <a:off x="4866640" y="1447801"/>
            <a:ext cx="53340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Aft>
                <a:spcPts val="1200"/>
              </a:spcAft>
            </a:pPr>
            <a:r>
              <a:rPr lang="en-US" altLang="en-US" dirty="0"/>
              <a:t>UN – United Nations</a:t>
            </a:r>
          </a:p>
          <a:p>
            <a:pPr>
              <a:spcAft>
                <a:spcPts val="1200"/>
              </a:spcAft>
            </a:pPr>
            <a:r>
              <a:rPr lang="en-US" altLang="en-US" dirty="0"/>
              <a:t>4GV – 4=Box, G=Fiberboard, V=alternate test methods</a:t>
            </a:r>
          </a:p>
          <a:p>
            <a:pPr>
              <a:spcAft>
                <a:spcPts val="1200"/>
              </a:spcAft>
            </a:pPr>
            <a:r>
              <a:rPr lang="en-US" altLang="en-US" dirty="0"/>
              <a:t>X – Performance code (PG I, II or III)</a:t>
            </a:r>
          </a:p>
          <a:p>
            <a:pPr>
              <a:spcAft>
                <a:spcPts val="1200"/>
              </a:spcAft>
            </a:pPr>
            <a:r>
              <a:rPr lang="en-US" altLang="en-US" dirty="0"/>
              <a:t>4.2 – Max gross wt of package (kg)</a:t>
            </a:r>
          </a:p>
          <a:p>
            <a:pPr>
              <a:spcAft>
                <a:spcPts val="1200"/>
              </a:spcAft>
            </a:pPr>
            <a:r>
              <a:rPr lang="en-US" altLang="en-US" dirty="0"/>
              <a:t>S – Solids or interior package</a:t>
            </a:r>
          </a:p>
          <a:p>
            <a:pPr>
              <a:spcAft>
                <a:spcPts val="1200"/>
              </a:spcAft>
            </a:pPr>
            <a:r>
              <a:rPr lang="en-US" altLang="en-US" dirty="0"/>
              <a:t>18 – Year or manufacture</a:t>
            </a:r>
          </a:p>
          <a:p>
            <a:pPr>
              <a:spcAft>
                <a:spcPts val="1200"/>
              </a:spcAft>
            </a:pPr>
            <a:r>
              <a:rPr lang="en-US" altLang="en-US" dirty="0"/>
              <a:t>USA – Country of Origin</a:t>
            </a:r>
          </a:p>
          <a:p>
            <a:pPr>
              <a:spcAft>
                <a:spcPts val="1200"/>
              </a:spcAft>
            </a:pPr>
            <a:r>
              <a:rPr lang="en-US" altLang="en-US" dirty="0"/>
              <a:t>+AA2741 – Manufacturers mark</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ED63E0-D9F7-40BE-BF39-8370D5BFEBD6}"/>
              </a:ext>
            </a:extLst>
          </p:cNvPr>
          <p:cNvSpPr>
            <a:spLocks noGrp="1"/>
          </p:cNvSpPr>
          <p:nvPr>
            <p:ph type="title"/>
          </p:nvPr>
        </p:nvSpPr>
        <p:spPr/>
        <p:txBody>
          <a:bodyPr/>
          <a:lstStyle/>
          <a:p>
            <a:r>
              <a:rPr lang="en-US" sz="2600" dirty="0"/>
              <a:t>Non Bulk Packaging Codes (§178.502)</a:t>
            </a:r>
          </a:p>
        </p:txBody>
      </p:sp>
      <p:sp>
        <p:nvSpPr>
          <p:cNvPr id="72708" name="Content Placeholder 5">
            <a:extLst>
              <a:ext uri="{FF2B5EF4-FFF2-40B4-BE49-F238E27FC236}">
                <a16:creationId xmlns:a16="http://schemas.microsoft.com/office/drawing/2014/main" id="{7CEEECB1-4FF9-4CA8-8BF1-7E82FA37F125}"/>
              </a:ext>
            </a:extLst>
          </p:cNvPr>
          <p:cNvSpPr>
            <a:spLocks noGrp="1"/>
          </p:cNvSpPr>
          <p:nvPr>
            <p:ph sz="half" idx="4294967295"/>
          </p:nvPr>
        </p:nvSpPr>
        <p:spPr>
          <a:xfrm>
            <a:off x="4827536" y="1132878"/>
            <a:ext cx="5339019" cy="5486400"/>
          </a:xfrm>
          <a:prstGeom prst="rect">
            <a:avLst/>
          </a:prstGeom>
        </p:spPr>
        <p:txBody>
          <a:bodyPr>
            <a:noAutofit/>
          </a:bodyPr>
          <a:lstStyle/>
          <a:p>
            <a:pPr marL="0" indent="0">
              <a:buClr>
                <a:schemeClr val="accent6"/>
              </a:buClr>
              <a:buNone/>
            </a:pPr>
            <a:r>
              <a:rPr lang="en-US" sz="2000" u="sng" dirty="0"/>
              <a:t>Material of Construction</a:t>
            </a:r>
          </a:p>
          <a:p>
            <a:pPr>
              <a:buClr>
                <a:schemeClr val="accent6"/>
              </a:buClr>
            </a:pPr>
            <a:r>
              <a:rPr lang="en-US" sz="2000" dirty="0"/>
              <a:t>A = Steel</a:t>
            </a:r>
          </a:p>
          <a:p>
            <a:pPr>
              <a:buClr>
                <a:schemeClr val="accent6"/>
              </a:buClr>
            </a:pPr>
            <a:r>
              <a:rPr lang="en-US" sz="2000" dirty="0"/>
              <a:t>B = Aluminum</a:t>
            </a:r>
          </a:p>
          <a:p>
            <a:pPr>
              <a:buClr>
                <a:schemeClr val="accent6"/>
              </a:buClr>
            </a:pPr>
            <a:r>
              <a:rPr lang="en-US" sz="2000" dirty="0"/>
              <a:t>C = Natural Wood</a:t>
            </a:r>
          </a:p>
          <a:p>
            <a:pPr>
              <a:buClr>
                <a:schemeClr val="accent6"/>
              </a:buClr>
            </a:pPr>
            <a:r>
              <a:rPr lang="en-US" sz="2000" dirty="0"/>
              <a:t>D = Plywood</a:t>
            </a:r>
          </a:p>
          <a:p>
            <a:pPr>
              <a:buClr>
                <a:schemeClr val="accent6"/>
              </a:buClr>
            </a:pPr>
            <a:r>
              <a:rPr lang="en-US" sz="2000" dirty="0"/>
              <a:t>F = Reconstituted Wood</a:t>
            </a:r>
          </a:p>
          <a:p>
            <a:pPr>
              <a:buClr>
                <a:schemeClr val="accent6"/>
              </a:buClr>
            </a:pPr>
            <a:r>
              <a:rPr lang="en-US" sz="2000" dirty="0"/>
              <a:t>G = Fiberboard</a:t>
            </a:r>
          </a:p>
          <a:p>
            <a:pPr>
              <a:buClr>
                <a:schemeClr val="accent6"/>
              </a:buClr>
            </a:pPr>
            <a:r>
              <a:rPr lang="en-US" sz="2000" dirty="0"/>
              <a:t>H = Plastic</a:t>
            </a:r>
          </a:p>
          <a:p>
            <a:pPr>
              <a:buClr>
                <a:schemeClr val="accent6"/>
              </a:buClr>
            </a:pPr>
            <a:r>
              <a:rPr lang="en-US" sz="2000" dirty="0"/>
              <a:t>L = Textile</a:t>
            </a:r>
          </a:p>
          <a:p>
            <a:pPr>
              <a:buClr>
                <a:schemeClr val="accent6"/>
              </a:buClr>
            </a:pPr>
            <a:r>
              <a:rPr lang="en-US" sz="2000" dirty="0"/>
              <a:t>M = Paper, Multiwall</a:t>
            </a:r>
          </a:p>
          <a:p>
            <a:pPr>
              <a:buClr>
                <a:schemeClr val="accent6"/>
              </a:buClr>
            </a:pPr>
            <a:r>
              <a:rPr lang="en-US" sz="2000" dirty="0"/>
              <a:t>N = Metal (other than steel or aluminum)</a:t>
            </a:r>
          </a:p>
          <a:p>
            <a:pPr>
              <a:buClr>
                <a:schemeClr val="accent6"/>
              </a:buClr>
            </a:pPr>
            <a:r>
              <a:rPr lang="en-US" sz="2000" dirty="0"/>
              <a:t>P = Glass, Porcelain or Stoneware</a:t>
            </a:r>
          </a:p>
        </p:txBody>
      </p:sp>
      <p:sp>
        <p:nvSpPr>
          <p:cNvPr id="72707" name="Content Placeholder 4">
            <a:extLst>
              <a:ext uri="{FF2B5EF4-FFF2-40B4-BE49-F238E27FC236}">
                <a16:creationId xmlns:a16="http://schemas.microsoft.com/office/drawing/2014/main" id="{53EA4E78-4897-4BE5-A19C-C3BBFF7E6264}"/>
              </a:ext>
            </a:extLst>
          </p:cNvPr>
          <p:cNvSpPr>
            <a:spLocks noGrp="1"/>
          </p:cNvSpPr>
          <p:nvPr>
            <p:ph sz="half" idx="4294967295"/>
          </p:nvPr>
        </p:nvSpPr>
        <p:spPr>
          <a:xfrm>
            <a:off x="0" y="1109663"/>
            <a:ext cx="4437063" cy="5486400"/>
          </a:xfrm>
          <a:prstGeom prst="rect">
            <a:avLst/>
          </a:prstGeom>
        </p:spPr>
        <p:txBody>
          <a:bodyPr>
            <a:noAutofit/>
          </a:bodyPr>
          <a:lstStyle/>
          <a:p>
            <a:pPr marL="0" indent="0">
              <a:buClr>
                <a:schemeClr val="accent6"/>
              </a:buClr>
              <a:buNone/>
            </a:pPr>
            <a:r>
              <a:rPr lang="en-US" sz="2800" u="sng" dirty="0"/>
              <a:t>Packaging Type</a:t>
            </a:r>
          </a:p>
          <a:p>
            <a:pPr>
              <a:buClr>
                <a:schemeClr val="accent6"/>
              </a:buClr>
            </a:pPr>
            <a:r>
              <a:rPr lang="en-US" sz="2800" dirty="0"/>
              <a:t>1 = Drum</a:t>
            </a:r>
          </a:p>
          <a:p>
            <a:pPr>
              <a:buClr>
                <a:schemeClr val="accent6"/>
              </a:buClr>
            </a:pPr>
            <a:r>
              <a:rPr lang="en-US" sz="2800" dirty="0"/>
              <a:t>2 = Wooden Barrel</a:t>
            </a:r>
          </a:p>
          <a:p>
            <a:pPr>
              <a:buClr>
                <a:schemeClr val="accent6"/>
              </a:buClr>
            </a:pPr>
            <a:r>
              <a:rPr lang="en-US" sz="2800" dirty="0"/>
              <a:t>3 = Jerrican</a:t>
            </a:r>
          </a:p>
          <a:p>
            <a:pPr>
              <a:buClr>
                <a:schemeClr val="accent6"/>
              </a:buClr>
            </a:pPr>
            <a:r>
              <a:rPr lang="en-US" sz="2800" dirty="0"/>
              <a:t>4 = Box</a:t>
            </a:r>
          </a:p>
          <a:p>
            <a:pPr>
              <a:buClr>
                <a:schemeClr val="accent6"/>
              </a:buClr>
            </a:pPr>
            <a:r>
              <a:rPr lang="en-US" sz="2800" dirty="0"/>
              <a:t>5 = Bag</a:t>
            </a:r>
          </a:p>
          <a:p>
            <a:pPr>
              <a:buClr>
                <a:schemeClr val="accent6"/>
              </a:buClr>
            </a:pPr>
            <a:r>
              <a:rPr lang="en-US" sz="2800" dirty="0"/>
              <a:t>6 = Composite Packaging</a:t>
            </a:r>
          </a:p>
          <a:p>
            <a:pPr>
              <a:buClr>
                <a:schemeClr val="accent6"/>
              </a:buClr>
            </a:pPr>
            <a:r>
              <a:rPr lang="en-US" sz="2800" dirty="0"/>
              <a:t>7 = Pressure Receptacle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POP Table</a:t>
            </a:r>
          </a:p>
        </p:txBody>
      </p:sp>
      <p:grpSp>
        <p:nvGrpSpPr>
          <p:cNvPr id="3" name="Group 2"/>
          <p:cNvGrpSpPr/>
          <p:nvPr/>
        </p:nvGrpSpPr>
        <p:grpSpPr>
          <a:xfrm>
            <a:off x="3135087" y="158619"/>
            <a:ext cx="5253133" cy="6452219"/>
            <a:chOff x="3135087" y="158619"/>
            <a:chExt cx="5253133" cy="6452219"/>
          </a:xfrm>
        </p:grpSpPr>
        <p:pic>
          <p:nvPicPr>
            <p:cNvPr id="6" name="Picture 5"/>
            <p:cNvPicPr>
              <a:picLocks noChangeAspect="1"/>
            </p:cNvPicPr>
            <p:nvPr/>
          </p:nvPicPr>
          <p:blipFill rotWithShape="1">
            <a:blip r:embed="rId2"/>
            <a:srcRect l="30688" t="9387" r="34107" b="13741"/>
            <a:stretch/>
          </p:blipFill>
          <p:spPr>
            <a:xfrm>
              <a:off x="3135087" y="158619"/>
              <a:ext cx="5253133" cy="6452219"/>
            </a:xfrm>
            <a:prstGeom prst="rect">
              <a:avLst/>
            </a:prstGeom>
          </p:spPr>
        </p:pic>
        <p:sp>
          <p:nvSpPr>
            <p:cNvPr id="2" name="TextBox 1"/>
            <p:cNvSpPr txBox="1"/>
            <p:nvPr/>
          </p:nvSpPr>
          <p:spPr>
            <a:xfrm>
              <a:off x="5918372" y="1193715"/>
              <a:ext cx="1288026" cy="769441"/>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1 – Non-Removable Head</a:t>
              </a:r>
            </a:p>
            <a:p>
              <a:r>
                <a:rPr lang="en-US" sz="1100" dirty="0">
                  <a:latin typeface="Arial" panose="020B0604020202020204" pitchFamily="34" charset="0"/>
                  <a:cs typeface="Arial" panose="020B0604020202020204" pitchFamily="34" charset="0"/>
                </a:rPr>
                <a:t>2 – Removable Head</a:t>
              </a:r>
            </a:p>
          </p:txBody>
        </p:sp>
      </p:grpSp>
    </p:spTree>
    <p:extLst>
      <p:ext uri="{BB962C8B-B14F-4D97-AF65-F5344CB8AC3E}">
        <p14:creationId xmlns:p14="http://schemas.microsoft.com/office/powerpoint/2010/main" val="137934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9A5C-02F1-46AF-97A5-BE00755D74AF}"/>
              </a:ext>
            </a:extLst>
          </p:cNvPr>
          <p:cNvSpPr>
            <a:spLocks noGrp="1"/>
          </p:cNvSpPr>
          <p:nvPr>
            <p:ph type="title"/>
          </p:nvPr>
        </p:nvSpPr>
        <p:spPr/>
        <p:txBody>
          <a:bodyPr/>
          <a:lstStyle/>
          <a:p>
            <a:r>
              <a:rPr lang="en-US" dirty="0"/>
              <a:t>Bulk Packaging Codes (§178.702)</a:t>
            </a:r>
          </a:p>
        </p:txBody>
      </p:sp>
      <p:sp>
        <p:nvSpPr>
          <p:cNvPr id="77857" name="Content Placeholder 3">
            <a:extLst>
              <a:ext uri="{FF2B5EF4-FFF2-40B4-BE49-F238E27FC236}">
                <a16:creationId xmlns:a16="http://schemas.microsoft.com/office/drawing/2014/main" id="{8E1F99D1-5E81-48DB-8F86-8B51F576C43C}"/>
              </a:ext>
            </a:extLst>
          </p:cNvPr>
          <p:cNvSpPr>
            <a:spLocks noGrp="1"/>
          </p:cNvSpPr>
          <p:nvPr>
            <p:ph sz="half" idx="4294967295"/>
          </p:nvPr>
        </p:nvSpPr>
        <p:spPr>
          <a:xfrm>
            <a:off x="5918200" y="1175262"/>
            <a:ext cx="3835400" cy="5243513"/>
          </a:xfrm>
          <a:prstGeom prst="rect">
            <a:avLst/>
          </a:prstGeom>
        </p:spPr>
        <p:txBody>
          <a:bodyPr>
            <a:noAutofit/>
          </a:bodyPr>
          <a:lstStyle/>
          <a:p>
            <a:pPr>
              <a:buClr>
                <a:schemeClr val="accent6"/>
              </a:buClr>
            </a:pPr>
            <a:r>
              <a:rPr lang="en-US" sz="2000" dirty="0"/>
              <a:t>Material of Construction</a:t>
            </a:r>
          </a:p>
          <a:p>
            <a:pPr>
              <a:buClr>
                <a:schemeClr val="accent6"/>
              </a:buClr>
            </a:pPr>
            <a:r>
              <a:rPr lang="en-US" sz="2000" dirty="0"/>
              <a:t>A = Steel</a:t>
            </a:r>
          </a:p>
          <a:p>
            <a:pPr>
              <a:buClr>
                <a:schemeClr val="accent6"/>
              </a:buClr>
            </a:pPr>
            <a:r>
              <a:rPr lang="en-US" sz="2000" dirty="0"/>
              <a:t>B = Aluminum</a:t>
            </a:r>
          </a:p>
          <a:p>
            <a:pPr>
              <a:buClr>
                <a:schemeClr val="accent6"/>
              </a:buClr>
            </a:pPr>
            <a:r>
              <a:rPr lang="en-US" sz="2000" dirty="0"/>
              <a:t>C = Natural Wood</a:t>
            </a:r>
          </a:p>
          <a:p>
            <a:pPr>
              <a:buClr>
                <a:schemeClr val="accent6"/>
              </a:buClr>
            </a:pPr>
            <a:r>
              <a:rPr lang="en-US" sz="2000" dirty="0"/>
              <a:t>D = Plywood</a:t>
            </a:r>
          </a:p>
          <a:p>
            <a:pPr>
              <a:buClr>
                <a:schemeClr val="accent6"/>
              </a:buClr>
            </a:pPr>
            <a:r>
              <a:rPr lang="en-US" sz="2000" dirty="0"/>
              <a:t>F = Reconstituted Wood</a:t>
            </a:r>
          </a:p>
          <a:p>
            <a:pPr>
              <a:buClr>
                <a:schemeClr val="accent6"/>
              </a:buClr>
            </a:pPr>
            <a:r>
              <a:rPr lang="en-US" sz="2000" dirty="0"/>
              <a:t>G = Fiberboard</a:t>
            </a:r>
          </a:p>
          <a:p>
            <a:pPr>
              <a:buClr>
                <a:schemeClr val="accent6"/>
              </a:buClr>
            </a:pPr>
            <a:r>
              <a:rPr lang="en-US" sz="2000" dirty="0"/>
              <a:t>H = Plastic</a:t>
            </a:r>
          </a:p>
          <a:p>
            <a:pPr>
              <a:buClr>
                <a:schemeClr val="accent6"/>
              </a:buClr>
            </a:pPr>
            <a:r>
              <a:rPr lang="en-US" sz="2000" dirty="0"/>
              <a:t>L = Textile</a:t>
            </a:r>
          </a:p>
          <a:p>
            <a:pPr>
              <a:buClr>
                <a:schemeClr val="accent6"/>
              </a:buClr>
            </a:pPr>
            <a:r>
              <a:rPr lang="en-US" sz="2000" dirty="0"/>
              <a:t>M = Paper, Multiwall</a:t>
            </a:r>
          </a:p>
          <a:p>
            <a:pPr>
              <a:buClr>
                <a:schemeClr val="accent6"/>
              </a:buClr>
            </a:pPr>
            <a:r>
              <a:rPr lang="en-US" sz="2000" dirty="0"/>
              <a:t>N = Metal (other than steel or aluminum)</a:t>
            </a:r>
          </a:p>
        </p:txBody>
      </p:sp>
      <p:graphicFrame>
        <p:nvGraphicFramePr>
          <p:cNvPr id="5" name="Content Placeholder 4">
            <a:extLst>
              <a:ext uri="{FF2B5EF4-FFF2-40B4-BE49-F238E27FC236}">
                <a16:creationId xmlns:a16="http://schemas.microsoft.com/office/drawing/2014/main" id="{1820A3DF-E92A-4C51-BFA2-313FBF493936}"/>
              </a:ext>
            </a:extLst>
          </p:cNvPr>
          <p:cNvGraphicFramePr>
            <a:graphicFrameLocks noGrp="1"/>
          </p:cNvGraphicFramePr>
          <p:nvPr>
            <p:ph sz="half" idx="4294967295"/>
            <p:extLst>
              <p:ext uri="{D42A27DB-BD31-4B8C-83A1-F6EECF244321}">
                <p14:modId xmlns:p14="http://schemas.microsoft.com/office/powerpoint/2010/main" val="387843923"/>
              </p:ext>
            </p:extLst>
          </p:nvPr>
        </p:nvGraphicFramePr>
        <p:xfrm>
          <a:off x="462116" y="1386963"/>
          <a:ext cx="4661680" cy="3807185"/>
        </p:xfrm>
        <a:graphic>
          <a:graphicData uri="http://schemas.openxmlformats.org/drawingml/2006/table">
            <a:tbl>
              <a:tblPr firstRow="1" bandRow="1">
                <a:tableStyleId>{93296810-A885-4BE3-A3E7-6D5BEEA58F35}</a:tableStyleId>
              </a:tblPr>
              <a:tblGrid>
                <a:gridCol w="1165420">
                  <a:extLst>
                    <a:ext uri="{9D8B030D-6E8A-4147-A177-3AD203B41FA5}">
                      <a16:colId xmlns:a16="http://schemas.microsoft.com/office/drawing/2014/main" val="20000"/>
                    </a:ext>
                  </a:extLst>
                </a:gridCol>
                <a:gridCol w="1165420">
                  <a:extLst>
                    <a:ext uri="{9D8B030D-6E8A-4147-A177-3AD203B41FA5}">
                      <a16:colId xmlns:a16="http://schemas.microsoft.com/office/drawing/2014/main" val="20001"/>
                    </a:ext>
                  </a:extLst>
                </a:gridCol>
                <a:gridCol w="1165420">
                  <a:extLst>
                    <a:ext uri="{9D8B030D-6E8A-4147-A177-3AD203B41FA5}">
                      <a16:colId xmlns:a16="http://schemas.microsoft.com/office/drawing/2014/main" val="20002"/>
                    </a:ext>
                  </a:extLst>
                </a:gridCol>
                <a:gridCol w="1165420">
                  <a:extLst>
                    <a:ext uri="{9D8B030D-6E8A-4147-A177-3AD203B41FA5}">
                      <a16:colId xmlns:a16="http://schemas.microsoft.com/office/drawing/2014/main" val="20003"/>
                    </a:ext>
                  </a:extLst>
                </a:gridCol>
              </a:tblGrid>
              <a:tr h="659312">
                <a:tc rowSpan="2">
                  <a:txBody>
                    <a:bodyPr/>
                    <a:lstStyle/>
                    <a:p>
                      <a:r>
                        <a:rPr lang="en-US" sz="1600" dirty="0"/>
                        <a:t>Type</a:t>
                      </a:r>
                      <a:endParaRPr lang="en-US" sz="1600" dirty="0">
                        <a:latin typeface="Arial" panose="020B0604020202020204" pitchFamily="34" charset="0"/>
                        <a:cs typeface="Arial" panose="020B0604020202020204" pitchFamily="34" charset="0"/>
                      </a:endParaRPr>
                    </a:p>
                  </a:txBody>
                  <a:tcPr marT="45712" marB="45712" anchor="b"/>
                </a:tc>
                <a:tc gridSpan="2">
                  <a:txBody>
                    <a:bodyPr/>
                    <a:lstStyle/>
                    <a:p>
                      <a:pPr algn="ctr"/>
                      <a:r>
                        <a:rPr lang="en-US" sz="1600" dirty="0"/>
                        <a:t>For Solids, discharge</a:t>
                      </a:r>
                      <a:endParaRPr lang="en-US" sz="1600" dirty="0">
                        <a:latin typeface="Arial" panose="020B0604020202020204" pitchFamily="34" charset="0"/>
                        <a:cs typeface="Arial" panose="020B0604020202020204" pitchFamily="34" charset="0"/>
                      </a:endParaRPr>
                    </a:p>
                  </a:txBody>
                  <a:tcPr marT="45712" marB="45712" anchor="ctr"/>
                </a:tc>
                <a:tc hMerge="1">
                  <a:txBody>
                    <a:bodyPr/>
                    <a:lstStyle/>
                    <a:p>
                      <a:endParaRPr lang="en-US" dirty="0"/>
                    </a:p>
                  </a:txBody>
                  <a:tcPr/>
                </a:tc>
                <a:tc rowSpan="2">
                  <a:txBody>
                    <a:bodyPr/>
                    <a:lstStyle/>
                    <a:p>
                      <a:r>
                        <a:rPr lang="en-US" sz="1600" dirty="0"/>
                        <a:t>For liquids</a:t>
                      </a:r>
                      <a:endParaRPr lang="en-US" sz="1600" dirty="0">
                        <a:latin typeface="Arial" panose="020B0604020202020204" pitchFamily="34" charset="0"/>
                        <a:cs typeface="Arial" panose="020B0604020202020204" pitchFamily="34" charset="0"/>
                      </a:endParaRPr>
                    </a:p>
                  </a:txBody>
                  <a:tcPr marT="45712" marB="45712" anchor="b"/>
                </a:tc>
                <a:extLst>
                  <a:ext uri="{0D108BD9-81ED-4DB2-BD59-A6C34878D82A}">
                    <a16:rowId xmlns:a16="http://schemas.microsoft.com/office/drawing/2014/main" val="10000"/>
                  </a:ext>
                </a:extLst>
              </a:tr>
              <a:tr h="2354685">
                <a:tc vMerge="1">
                  <a:txBody>
                    <a:bodyPr/>
                    <a:lstStyle/>
                    <a:p>
                      <a:endParaRPr lang="en-US" dirty="0"/>
                    </a:p>
                  </a:txBody>
                  <a:tcPr/>
                </a:tc>
                <a:tc>
                  <a:txBody>
                    <a:bodyPr/>
                    <a:lstStyle/>
                    <a:p>
                      <a:r>
                        <a:rPr lang="en-US" sz="1600" dirty="0"/>
                        <a:t>By Gravity</a:t>
                      </a:r>
                      <a:endParaRPr lang="en-US" sz="1600" dirty="0">
                        <a:latin typeface="Arial" panose="020B0604020202020204" pitchFamily="34" charset="0"/>
                        <a:cs typeface="Arial" panose="020B0604020202020204" pitchFamily="34" charset="0"/>
                      </a:endParaRPr>
                    </a:p>
                  </a:txBody>
                  <a:tcPr marT="45712" marB="45712" anchor="b"/>
                </a:tc>
                <a:tc>
                  <a:txBody>
                    <a:bodyPr/>
                    <a:lstStyle/>
                    <a:p>
                      <a:r>
                        <a:rPr lang="en-US" sz="1600" dirty="0"/>
                        <a:t>Under pressure</a:t>
                      </a:r>
                      <a:r>
                        <a:rPr lang="en-US" sz="1600" baseline="0" dirty="0"/>
                        <a:t> of more than 10 kPa (1.45 psig)</a:t>
                      </a:r>
                      <a:endParaRPr lang="en-US" sz="1600" dirty="0">
                        <a:latin typeface="Arial" panose="020B0604020202020204" pitchFamily="34" charset="0"/>
                        <a:cs typeface="Arial" panose="020B0604020202020204" pitchFamily="34" charset="0"/>
                      </a:endParaRPr>
                    </a:p>
                  </a:txBody>
                  <a:tcPr marT="45712" marB="45712" anchor="b"/>
                </a:tc>
                <a:tc vMerge="1">
                  <a:txBody>
                    <a:bodyPr/>
                    <a:lstStyle/>
                    <a:p>
                      <a:endParaRPr lang="en-US" dirty="0"/>
                    </a:p>
                  </a:txBody>
                  <a:tcPr/>
                </a:tc>
                <a:extLst>
                  <a:ext uri="{0D108BD9-81ED-4DB2-BD59-A6C34878D82A}">
                    <a16:rowId xmlns:a16="http://schemas.microsoft.com/office/drawing/2014/main" val="10001"/>
                  </a:ext>
                </a:extLst>
              </a:tr>
              <a:tr h="396594">
                <a:tc>
                  <a:txBody>
                    <a:bodyPr/>
                    <a:lstStyle/>
                    <a:p>
                      <a:r>
                        <a:rPr lang="en-US" sz="1600" dirty="0"/>
                        <a:t>Rigid</a:t>
                      </a:r>
                      <a:endParaRPr lang="en-US" sz="1600" dirty="0">
                        <a:latin typeface="Arial" panose="020B0604020202020204" pitchFamily="34" charset="0"/>
                        <a:cs typeface="Arial" panose="020B0604020202020204" pitchFamily="34" charset="0"/>
                      </a:endParaRPr>
                    </a:p>
                  </a:txBody>
                  <a:tcPr marT="45712" marB="45712"/>
                </a:tc>
                <a:tc>
                  <a:txBody>
                    <a:bodyPr/>
                    <a:lstStyle/>
                    <a:p>
                      <a:pPr algn="ctr"/>
                      <a:r>
                        <a:rPr lang="en-US" sz="1600" dirty="0"/>
                        <a:t>11</a:t>
                      </a:r>
                      <a:endParaRPr lang="en-US" sz="1600" dirty="0">
                        <a:latin typeface="Arial" panose="020B0604020202020204" pitchFamily="34" charset="0"/>
                        <a:cs typeface="Arial" panose="020B0604020202020204" pitchFamily="34" charset="0"/>
                      </a:endParaRPr>
                    </a:p>
                  </a:txBody>
                  <a:tcPr marT="45712" marB="45712"/>
                </a:tc>
                <a:tc>
                  <a:txBody>
                    <a:bodyPr/>
                    <a:lstStyle/>
                    <a:p>
                      <a:pPr algn="ctr"/>
                      <a:r>
                        <a:rPr lang="en-US" sz="1600" dirty="0"/>
                        <a:t>21</a:t>
                      </a:r>
                      <a:endParaRPr lang="en-US" sz="1600" dirty="0">
                        <a:latin typeface="Arial" panose="020B0604020202020204" pitchFamily="34" charset="0"/>
                        <a:cs typeface="Arial" panose="020B0604020202020204" pitchFamily="34" charset="0"/>
                      </a:endParaRPr>
                    </a:p>
                  </a:txBody>
                  <a:tcPr marT="45712" marB="45712"/>
                </a:tc>
                <a:tc>
                  <a:txBody>
                    <a:bodyPr/>
                    <a:lstStyle/>
                    <a:p>
                      <a:pPr algn="ctr"/>
                      <a:r>
                        <a:rPr lang="en-US" sz="1600" dirty="0"/>
                        <a:t>31</a:t>
                      </a:r>
                      <a:endParaRPr lang="en-US" sz="1600" dirty="0">
                        <a:latin typeface="Arial" panose="020B0604020202020204" pitchFamily="34" charset="0"/>
                        <a:cs typeface="Arial" panose="020B0604020202020204" pitchFamily="34" charset="0"/>
                      </a:endParaRPr>
                    </a:p>
                  </a:txBody>
                  <a:tcPr marT="45712" marB="45712"/>
                </a:tc>
                <a:extLst>
                  <a:ext uri="{0D108BD9-81ED-4DB2-BD59-A6C34878D82A}">
                    <a16:rowId xmlns:a16="http://schemas.microsoft.com/office/drawing/2014/main" val="10002"/>
                  </a:ext>
                </a:extLst>
              </a:tr>
              <a:tr h="396594">
                <a:tc>
                  <a:txBody>
                    <a:bodyPr/>
                    <a:lstStyle/>
                    <a:p>
                      <a:r>
                        <a:rPr lang="en-US" sz="1600" dirty="0"/>
                        <a:t>Flexible</a:t>
                      </a:r>
                      <a:endParaRPr lang="en-US" sz="1600" dirty="0">
                        <a:latin typeface="Arial" panose="020B0604020202020204" pitchFamily="34" charset="0"/>
                        <a:cs typeface="Arial" panose="020B0604020202020204" pitchFamily="34" charset="0"/>
                      </a:endParaRPr>
                    </a:p>
                  </a:txBody>
                  <a:tcPr marT="45712" marB="45712"/>
                </a:tc>
                <a:tc>
                  <a:txBody>
                    <a:bodyPr/>
                    <a:lstStyle/>
                    <a:p>
                      <a:pPr algn="ctr"/>
                      <a:r>
                        <a:rPr lang="en-US" sz="1600" dirty="0"/>
                        <a:t>13</a:t>
                      </a:r>
                      <a:endParaRPr lang="en-US" sz="1600" dirty="0">
                        <a:latin typeface="Arial" panose="020B0604020202020204" pitchFamily="34" charset="0"/>
                        <a:cs typeface="Arial" panose="020B0604020202020204" pitchFamily="34" charset="0"/>
                      </a:endParaRPr>
                    </a:p>
                  </a:txBody>
                  <a:tcPr marT="45712" marB="45712"/>
                </a:tc>
                <a:tc>
                  <a:txBody>
                    <a:bodyPr/>
                    <a:lstStyle/>
                    <a:p>
                      <a:pPr algn="ctr"/>
                      <a:r>
                        <a:rPr lang="en-US" sz="1600" dirty="0"/>
                        <a:t>NA</a:t>
                      </a:r>
                      <a:endParaRPr lang="en-US" sz="1600" dirty="0">
                        <a:latin typeface="Arial" panose="020B0604020202020204" pitchFamily="34" charset="0"/>
                        <a:cs typeface="Arial" panose="020B0604020202020204" pitchFamily="34" charset="0"/>
                      </a:endParaRPr>
                    </a:p>
                  </a:txBody>
                  <a:tcPr marT="45712" marB="45712"/>
                </a:tc>
                <a:tc>
                  <a:txBody>
                    <a:bodyPr/>
                    <a:lstStyle/>
                    <a:p>
                      <a:pPr algn="ctr"/>
                      <a:r>
                        <a:rPr lang="en-US" sz="1600" dirty="0"/>
                        <a:t>NA</a:t>
                      </a:r>
                      <a:endParaRPr lang="en-US" sz="1600" dirty="0">
                        <a:latin typeface="Arial" panose="020B0604020202020204" pitchFamily="34" charset="0"/>
                        <a:cs typeface="Arial" panose="020B0604020202020204" pitchFamily="34" charset="0"/>
                      </a:endParaRPr>
                    </a:p>
                  </a:txBody>
                  <a:tcPr marT="45712" marB="45712"/>
                </a:tc>
                <a:extLst>
                  <a:ext uri="{0D108BD9-81ED-4DB2-BD59-A6C34878D82A}">
                    <a16:rowId xmlns:a16="http://schemas.microsoft.com/office/drawing/2014/main" val="10003"/>
                  </a:ext>
                </a:extLst>
              </a:tr>
            </a:tbl>
          </a:graphicData>
        </a:graphic>
      </p:graphicFrame>
      <p:sp>
        <p:nvSpPr>
          <p:cNvPr id="3" name="TextBox 2"/>
          <p:cNvSpPr txBox="1"/>
          <p:nvPr/>
        </p:nvSpPr>
        <p:spPr>
          <a:xfrm>
            <a:off x="462116" y="5394036"/>
            <a:ext cx="4661680" cy="1200329"/>
          </a:xfrm>
          <a:prstGeom prst="rect">
            <a:avLst/>
          </a:prstGeom>
          <a:noFill/>
        </p:spPr>
        <p:txBody>
          <a:bodyPr wrap="square" rtlCol="0">
            <a:spAutoFit/>
          </a:bodyPr>
          <a:lstStyle/>
          <a:p>
            <a:pPr algn="just"/>
            <a:r>
              <a:rPr lang="en-US" dirty="0"/>
              <a:t>Numbers after the material construction letter(s) indicate another property of the container (ex. free standing or with structural equipment)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F72D11-77B7-4998-8F49-0628139E3D07}"/>
              </a:ext>
            </a:extLst>
          </p:cNvPr>
          <p:cNvSpPr>
            <a:spLocks noGrp="1"/>
          </p:cNvSpPr>
          <p:nvPr>
            <p:ph type="title"/>
          </p:nvPr>
        </p:nvSpPr>
        <p:spPr/>
        <p:txBody>
          <a:bodyPr/>
          <a:lstStyle/>
          <a:p>
            <a:r>
              <a:rPr lang="en-US" dirty="0"/>
              <a:t>Bulk Packaging Code (§178.703)</a:t>
            </a:r>
          </a:p>
        </p:txBody>
      </p:sp>
      <p:sp>
        <p:nvSpPr>
          <p:cNvPr id="2" name="Content Placeholder 1">
            <a:extLst>
              <a:ext uri="{FF2B5EF4-FFF2-40B4-BE49-F238E27FC236}">
                <a16:creationId xmlns:a16="http://schemas.microsoft.com/office/drawing/2014/main" id="{BCA84705-D6E8-495C-BE89-1BCF08099542}"/>
              </a:ext>
            </a:extLst>
          </p:cNvPr>
          <p:cNvSpPr>
            <a:spLocks noGrp="1"/>
          </p:cNvSpPr>
          <p:nvPr>
            <p:ph idx="4294967295"/>
          </p:nvPr>
        </p:nvSpPr>
        <p:spPr>
          <a:xfrm>
            <a:off x="142190" y="1302204"/>
            <a:ext cx="8229600" cy="4572000"/>
          </a:xfrm>
        </p:spPr>
        <p:txBody>
          <a:bodyPr>
            <a:normAutofit fontScale="92500" lnSpcReduction="10000"/>
          </a:bodyPr>
          <a:lstStyle/>
          <a:p>
            <a:pPr marL="349250" indent="-342900">
              <a:spcAft>
                <a:spcPts val="0"/>
              </a:spcAft>
              <a:buClr>
                <a:schemeClr val="accent6"/>
              </a:buClr>
              <a:buFont typeface="Wingdings" panose="05000000000000000000" pitchFamily="2" charset="2"/>
              <a:buChar char="§"/>
              <a:defRPr/>
            </a:pPr>
            <a:r>
              <a:rPr lang="en-US" sz="2800" dirty="0"/>
              <a:t>31H1/Y/04 93/USA/ABC/O/1500</a:t>
            </a:r>
          </a:p>
          <a:p>
            <a:pPr marL="673250" lvl="1" indent="-342900">
              <a:spcAft>
                <a:spcPts val="0"/>
              </a:spcAft>
              <a:buClr>
                <a:schemeClr val="accent6"/>
              </a:buClr>
              <a:buFont typeface="Wingdings" panose="05000000000000000000" pitchFamily="2" charset="2"/>
              <a:buChar char="§"/>
              <a:defRPr/>
            </a:pPr>
            <a:r>
              <a:rPr lang="en-US" sz="2800" dirty="0">
                <a:solidFill>
                  <a:schemeClr val="tx2">
                    <a:lumMod val="90000"/>
                  </a:schemeClr>
                </a:solidFill>
              </a:rPr>
              <a:t>IBC Code/Performance Standard/Month and Year of Manufacture/Country of Origin/Manufacturer’s Mark/ Stacking load/Max Gross Mass in Kg</a:t>
            </a:r>
          </a:p>
          <a:p>
            <a:pPr marL="448056" indent="-384048">
              <a:spcAft>
                <a:spcPts val="0"/>
              </a:spcAft>
              <a:buClr>
                <a:schemeClr val="accent6"/>
              </a:buClr>
              <a:buFont typeface="Wingdings" panose="05000000000000000000" pitchFamily="2" charset="2"/>
              <a:buChar char="§"/>
              <a:defRPr/>
            </a:pPr>
            <a:endParaRPr lang="en-US" sz="2800" dirty="0"/>
          </a:p>
          <a:p>
            <a:pPr marL="448056" indent="-384048">
              <a:spcAft>
                <a:spcPts val="0"/>
              </a:spcAft>
              <a:buClr>
                <a:schemeClr val="accent6"/>
              </a:buClr>
              <a:buFont typeface="Wingdings" panose="05000000000000000000" pitchFamily="2" charset="2"/>
              <a:buChar char="§"/>
              <a:defRPr/>
            </a:pPr>
            <a:r>
              <a:rPr lang="en-US" sz="2800" dirty="0"/>
              <a:t>31HA1/Y/05 93/USA/+ZT1235/1080/1200</a:t>
            </a:r>
          </a:p>
          <a:p>
            <a:pPr marL="673250" lvl="1" indent="-342900">
              <a:spcAft>
                <a:spcPts val="0"/>
              </a:spcAft>
              <a:buClr>
                <a:schemeClr val="accent6"/>
              </a:buClr>
              <a:buFont typeface="Wingdings" panose="05000000000000000000" pitchFamily="2" charset="2"/>
              <a:buChar char="§"/>
              <a:defRPr/>
            </a:pPr>
            <a:r>
              <a:rPr lang="en-US" sz="2800" dirty="0">
                <a:solidFill>
                  <a:schemeClr val="tx2">
                    <a:lumMod val="90000"/>
                  </a:schemeClr>
                </a:solidFill>
              </a:rPr>
              <a:t>IBC Code (1</a:t>
            </a:r>
            <a:r>
              <a:rPr lang="en-US" sz="2800" baseline="30000" dirty="0">
                <a:solidFill>
                  <a:schemeClr val="tx2">
                    <a:lumMod val="90000"/>
                  </a:schemeClr>
                </a:solidFill>
              </a:rPr>
              <a:t>st</a:t>
            </a:r>
            <a:r>
              <a:rPr lang="en-US" sz="2800" dirty="0">
                <a:solidFill>
                  <a:schemeClr val="tx2">
                    <a:lumMod val="90000"/>
                  </a:schemeClr>
                </a:solidFill>
              </a:rPr>
              <a:t> letter is inner receptacle, 2</a:t>
            </a:r>
            <a:r>
              <a:rPr lang="en-US" sz="2800" baseline="30000" dirty="0">
                <a:solidFill>
                  <a:schemeClr val="tx2">
                    <a:lumMod val="90000"/>
                  </a:schemeClr>
                </a:solidFill>
              </a:rPr>
              <a:t>nd</a:t>
            </a:r>
            <a:r>
              <a:rPr lang="en-US" sz="2800" dirty="0">
                <a:solidFill>
                  <a:schemeClr val="tx2">
                    <a:lumMod val="90000"/>
                  </a:schemeClr>
                </a:solidFill>
              </a:rPr>
              <a:t> letter is outer receptacle)/Performance Standard/Month and Year of Manufacture/Country of Origin/Manufacturer’s Mark/ Stacking load/Max Gross Mass in Kg</a:t>
            </a:r>
          </a:p>
          <a:p>
            <a:pPr marL="292100" indent="-285750">
              <a:spcAft>
                <a:spcPts val="0"/>
              </a:spcAft>
              <a:buFont typeface="Wingdings" panose="05000000000000000000" pitchFamily="2" charset="2"/>
              <a:buChar char="§"/>
              <a:defRP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386" y="666119"/>
            <a:ext cx="2804869" cy="2804869"/>
          </a:xfrm>
          <a:prstGeom prst="rect">
            <a:avLst/>
          </a:prstGeom>
        </p:spPr>
      </p:pic>
      <p:pic>
        <p:nvPicPr>
          <p:cNvPr id="5" name="Picture 4"/>
          <p:cNvPicPr>
            <a:picLocks noChangeAspect="1"/>
          </p:cNvPicPr>
          <p:nvPr/>
        </p:nvPicPr>
        <p:blipFill rotWithShape="1">
          <a:blip r:embed="rId3"/>
          <a:srcRect l="34592" t="25306" r="50714" b="34694"/>
          <a:stretch/>
        </p:blipFill>
        <p:spPr>
          <a:xfrm>
            <a:off x="8493088" y="3657600"/>
            <a:ext cx="1791477" cy="2743200"/>
          </a:xfrm>
          <a:prstGeom prst="rect">
            <a:avLst/>
          </a:prstGeom>
        </p:spPr>
      </p:pic>
      <p:sp>
        <p:nvSpPr>
          <p:cNvPr id="6" name="Rectangle 5"/>
          <p:cNvSpPr/>
          <p:nvPr/>
        </p:nvSpPr>
        <p:spPr>
          <a:xfrm>
            <a:off x="4188542" y="1302204"/>
            <a:ext cx="393290" cy="428273"/>
          </a:xfrm>
          <a:prstGeom prst="rect">
            <a:avLst/>
          </a:prstGeom>
          <a:solidFill>
            <a:srgbClr val="92D050">
              <a:alpha val="44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144809" y="3317139"/>
            <a:ext cx="884201" cy="428273"/>
          </a:xfrm>
          <a:prstGeom prst="rect">
            <a:avLst/>
          </a:prstGeom>
          <a:solidFill>
            <a:srgbClr val="92D050">
              <a:alpha val="44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836A6-876D-486F-A1A4-E0A14D590988}"/>
              </a:ext>
            </a:extLst>
          </p:cNvPr>
          <p:cNvSpPr>
            <a:spLocks noGrp="1"/>
          </p:cNvSpPr>
          <p:nvPr>
            <p:ph type="title"/>
          </p:nvPr>
        </p:nvSpPr>
        <p:spPr/>
        <p:txBody>
          <a:bodyPr/>
          <a:lstStyle/>
          <a:p>
            <a:r>
              <a:rPr lang="en-US" dirty="0"/>
              <a:t>Tote POP Plates</a:t>
            </a:r>
          </a:p>
        </p:txBody>
      </p:sp>
      <p:sp>
        <p:nvSpPr>
          <p:cNvPr id="4" name="Content Placeholder 3">
            <a:extLst>
              <a:ext uri="{FF2B5EF4-FFF2-40B4-BE49-F238E27FC236}">
                <a16:creationId xmlns:a16="http://schemas.microsoft.com/office/drawing/2014/main" id="{4F58B669-845A-4FD1-A19A-0B65F1E7749C}"/>
              </a:ext>
            </a:extLst>
          </p:cNvPr>
          <p:cNvSpPr>
            <a:spLocks noGrp="1"/>
          </p:cNvSpPr>
          <p:nvPr>
            <p:ph sz="half" idx="4294967295"/>
          </p:nvPr>
        </p:nvSpPr>
        <p:spPr>
          <a:xfrm>
            <a:off x="2005013" y="3127447"/>
            <a:ext cx="4038600" cy="3001963"/>
          </a:xfrm>
        </p:spPr>
        <p:txBody>
          <a:bodyPr>
            <a:noAutofit/>
          </a:bodyPr>
          <a:lstStyle/>
          <a:p>
            <a:pPr marL="349758" indent="-285750">
              <a:spcAft>
                <a:spcPts val="0"/>
              </a:spcAft>
              <a:buFont typeface="Wingdings" panose="05000000000000000000" pitchFamily="2" charset="2"/>
              <a:buChar char="§"/>
              <a:defRPr/>
            </a:pPr>
            <a:r>
              <a:rPr lang="en-US" sz="2000" dirty="0"/>
              <a:t>UN – United Nations</a:t>
            </a:r>
          </a:p>
          <a:p>
            <a:pPr marL="349758" indent="-285750">
              <a:spcAft>
                <a:spcPts val="0"/>
              </a:spcAft>
              <a:buFont typeface="Wingdings" panose="05000000000000000000" pitchFamily="2" charset="2"/>
              <a:buChar char="§"/>
              <a:defRPr/>
            </a:pPr>
            <a:r>
              <a:rPr lang="en-US" sz="2000" dirty="0"/>
              <a:t>31HA – Rigid Container for liquids</a:t>
            </a:r>
          </a:p>
          <a:p>
            <a:pPr marL="349758" indent="-285750">
              <a:spcAft>
                <a:spcPts val="0"/>
              </a:spcAft>
              <a:buFont typeface="Wingdings" panose="05000000000000000000" pitchFamily="2" charset="2"/>
              <a:buChar char="§"/>
              <a:defRPr/>
            </a:pPr>
            <a:r>
              <a:rPr lang="en-US" sz="2000" dirty="0"/>
              <a:t>Y – Performance Code</a:t>
            </a:r>
          </a:p>
          <a:p>
            <a:pPr marL="349758" indent="-285750">
              <a:spcAft>
                <a:spcPts val="0"/>
              </a:spcAft>
              <a:buFont typeface="Wingdings" panose="05000000000000000000" pitchFamily="2" charset="2"/>
              <a:buChar char="§"/>
              <a:defRPr/>
            </a:pPr>
            <a:r>
              <a:rPr lang="en-US" sz="2000" dirty="0"/>
              <a:t>06-15 – Month and Year of Manufacture</a:t>
            </a:r>
          </a:p>
          <a:p>
            <a:pPr marL="349758" indent="-285750">
              <a:spcAft>
                <a:spcPts val="0"/>
              </a:spcAft>
              <a:buFont typeface="Wingdings" panose="05000000000000000000" pitchFamily="2" charset="2"/>
              <a:buChar char="§"/>
              <a:defRPr/>
            </a:pPr>
            <a:r>
              <a:rPr lang="en-US" sz="2000" dirty="0"/>
              <a:t>USA – Country of Origin</a:t>
            </a:r>
          </a:p>
          <a:p>
            <a:pPr marL="349758" indent="-285750">
              <a:spcAft>
                <a:spcPts val="0"/>
              </a:spcAft>
              <a:buFont typeface="Wingdings" panose="05000000000000000000" pitchFamily="2" charset="2"/>
              <a:buChar char="§"/>
              <a:defRPr/>
            </a:pPr>
            <a:r>
              <a:rPr lang="en-US" sz="2000" dirty="0"/>
              <a:t>M4603 – Manufacturer’s Mark</a:t>
            </a:r>
          </a:p>
          <a:p>
            <a:pPr marL="349758" indent="-285750">
              <a:spcAft>
                <a:spcPts val="0"/>
              </a:spcAft>
              <a:buFont typeface="Wingdings" panose="05000000000000000000" pitchFamily="2" charset="2"/>
              <a:buChar char="§"/>
              <a:defRPr/>
            </a:pPr>
            <a:r>
              <a:rPr lang="en-US" sz="2000" dirty="0"/>
              <a:t>3800 KG – Stacking Load</a:t>
            </a:r>
          </a:p>
        </p:txBody>
      </p:sp>
      <p:sp>
        <p:nvSpPr>
          <p:cNvPr id="8" name="Content Placeholder 7">
            <a:extLst>
              <a:ext uri="{FF2B5EF4-FFF2-40B4-BE49-F238E27FC236}">
                <a16:creationId xmlns:a16="http://schemas.microsoft.com/office/drawing/2014/main" id="{60B28860-E5D9-481E-85E5-7C2AD2787715}"/>
              </a:ext>
            </a:extLst>
          </p:cNvPr>
          <p:cNvSpPr>
            <a:spLocks noGrp="1"/>
          </p:cNvSpPr>
          <p:nvPr>
            <p:ph sz="half" idx="4294967295"/>
          </p:nvPr>
        </p:nvSpPr>
        <p:spPr>
          <a:xfrm>
            <a:off x="6043613" y="3135695"/>
            <a:ext cx="4038600" cy="3154363"/>
          </a:xfrm>
        </p:spPr>
        <p:txBody>
          <a:bodyPr>
            <a:normAutofit/>
          </a:bodyPr>
          <a:lstStyle/>
          <a:p>
            <a:pPr marL="349758" indent="-285750">
              <a:spcAft>
                <a:spcPts val="0"/>
              </a:spcAft>
              <a:buFont typeface="Wingdings" panose="05000000000000000000" pitchFamily="2" charset="2"/>
              <a:buChar char="§"/>
              <a:defRPr/>
            </a:pPr>
            <a:r>
              <a:rPr lang="en-US" sz="2000" dirty="0"/>
              <a:t>2038 KG – Max Gross Weight of container and contents</a:t>
            </a:r>
          </a:p>
          <a:p>
            <a:pPr marL="349758" indent="-285750">
              <a:spcAft>
                <a:spcPts val="0"/>
              </a:spcAft>
              <a:buFont typeface="Wingdings" panose="05000000000000000000" pitchFamily="2" charset="2"/>
              <a:buChar char="§"/>
              <a:defRPr/>
            </a:pPr>
            <a:r>
              <a:rPr lang="en-US" sz="2000" dirty="0"/>
              <a:t>1041 L – Max Capacity in liters of water</a:t>
            </a:r>
          </a:p>
          <a:p>
            <a:pPr marL="349758" indent="-285750">
              <a:spcAft>
                <a:spcPts val="0"/>
              </a:spcAft>
              <a:buFont typeface="Wingdings" panose="05000000000000000000" pitchFamily="2" charset="2"/>
              <a:buChar char="§"/>
              <a:defRPr/>
            </a:pPr>
            <a:r>
              <a:rPr lang="en-US" sz="2000" dirty="0"/>
              <a:t>56 KG -  Tare (empty) weight</a:t>
            </a:r>
          </a:p>
          <a:p>
            <a:pPr marL="349758" indent="-285750">
              <a:spcAft>
                <a:spcPts val="0"/>
              </a:spcAft>
              <a:buFont typeface="Wingdings" panose="05000000000000000000" pitchFamily="2" charset="2"/>
              <a:buChar char="§"/>
              <a:defRPr/>
            </a:pPr>
            <a:r>
              <a:rPr lang="en-US" sz="2000" dirty="0"/>
              <a:t>100 KPA – Test Pressure</a:t>
            </a:r>
          </a:p>
          <a:p>
            <a:pPr marL="349758" indent="-285750">
              <a:spcAft>
                <a:spcPts val="0"/>
              </a:spcAft>
              <a:buFont typeface="Wingdings" panose="05000000000000000000" pitchFamily="2" charset="2"/>
              <a:buChar char="§"/>
              <a:defRPr/>
            </a:pPr>
            <a:r>
              <a:rPr lang="en-US" sz="2000" dirty="0"/>
              <a:t>06-15 – Date of leakproof test</a:t>
            </a:r>
          </a:p>
          <a:p>
            <a:pPr marL="349758" indent="-285750">
              <a:spcAft>
                <a:spcPts val="0"/>
              </a:spcAft>
              <a:buFont typeface="Wingdings" panose="05000000000000000000" pitchFamily="2" charset="2"/>
              <a:buChar char="§"/>
              <a:defRPr/>
            </a:pPr>
            <a:r>
              <a:rPr lang="en-US" sz="2000" dirty="0"/>
              <a:t>06-15 – Date of last inspection</a:t>
            </a:r>
          </a:p>
          <a:p>
            <a:pPr marL="448056" indent="-384048">
              <a:spcAft>
                <a:spcPts val="0"/>
              </a:spcAft>
              <a:buFont typeface="Wingdings 2"/>
              <a:buChar char=""/>
              <a:defRPr/>
            </a:pPr>
            <a:endParaRPr lang="en-US" sz="2000" dirty="0"/>
          </a:p>
        </p:txBody>
      </p:sp>
      <p:sp>
        <p:nvSpPr>
          <p:cNvPr id="76805" name="AutoShape 2" descr="HazMat Labels, Markings, and Placards on an Intermediate Bulk ...">
            <a:extLst>
              <a:ext uri="{FF2B5EF4-FFF2-40B4-BE49-F238E27FC236}">
                <a16:creationId xmlns:a16="http://schemas.microsoft.com/office/drawing/2014/main" id="{0C95B3C0-9E14-40B3-A0EC-96641A8113D2}"/>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pic>
        <p:nvPicPr>
          <p:cNvPr id="76806" name="Picture 4" descr="https://danielstraining.com/wp-content/uploads/2017/03/20161031_165615.jpg">
            <a:extLst>
              <a:ext uri="{FF2B5EF4-FFF2-40B4-BE49-F238E27FC236}">
                <a16:creationId xmlns:a16="http://schemas.microsoft.com/office/drawing/2014/main" id="{4A0071B9-4CE8-4923-8BA0-FFA352068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667" b="36667"/>
          <a:stretch>
            <a:fillRect/>
          </a:stretch>
        </p:blipFill>
        <p:spPr bwMode="auto">
          <a:xfrm>
            <a:off x="2984500" y="1046480"/>
            <a:ext cx="6223000" cy="180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C92136-D232-46AB-86DE-E236F3009F79}"/>
              </a:ext>
            </a:extLst>
          </p:cNvPr>
          <p:cNvSpPr>
            <a:spLocks noGrp="1" noChangeArrowheads="1"/>
          </p:cNvSpPr>
          <p:nvPr>
            <p:ph type="title"/>
          </p:nvPr>
        </p:nvSpPr>
        <p:spPr>
          <a:xfrm>
            <a:off x="391367" y="506033"/>
            <a:ext cx="7681686" cy="659258"/>
          </a:xfrm>
        </p:spPr>
        <p:txBody>
          <a:bodyPr/>
          <a:lstStyle/>
          <a:p>
            <a:r>
              <a:rPr lang="en-US" sz="3600" dirty="0"/>
              <a:t>HAZARDOUS MATERIALS MANAGEMENT</a:t>
            </a:r>
          </a:p>
        </p:txBody>
      </p:sp>
      <p:sp>
        <p:nvSpPr>
          <p:cNvPr id="53251" name="Text Box 9">
            <a:extLst>
              <a:ext uri="{FF2B5EF4-FFF2-40B4-BE49-F238E27FC236}">
                <a16:creationId xmlns:a16="http://schemas.microsoft.com/office/drawing/2014/main" id="{DFF014C0-32E6-49C6-A192-B2BE2AC4C7C8}"/>
              </a:ext>
            </a:extLst>
          </p:cNvPr>
          <p:cNvSpPr txBox="1">
            <a:spLocks noChangeArrowheads="1"/>
          </p:cNvSpPr>
          <p:nvPr/>
        </p:nvSpPr>
        <p:spPr bwMode="auto">
          <a:xfrm>
            <a:off x="475343" y="2358647"/>
            <a:ext cx="6758580" cy="707886"/>
          </a:xfrm>
          <a:prstGeom prst="rect">
            <a:avLst/>
          </a:prstGeom>
          <a:noFill/>
          <a:ln w="9525">
            <a:noFill/>
            <a:miter lim="800000"/>
            <a:headEnd/>
            <a:tailEnd/>
          </a:ln>
        </p:spPr>
        <p:txBody>
          <a:bodyPr wrap="square">
            <a:spAutoFit/>
          </a:bodyPr>
          <a:lstStyle/>
          <a:p>
            <a:pPr>
              <a:defRPr/>
            </a:pPr>
            <a:r>
              <a:rPr lang="en-US" altLang="en-US" sz="2000" b="1" dirty="0">
                <a:solidFill>
                  <a:schemeClr val="bg1"/>
                </a:solidFill>
                <a:latin typeface="Arial" panose="020B0604020202020204" pitchFamily="34" charset="0"/>
                <a:cs typeface="Arial" panose="020B0604020202020204" pitchFamily="34" charset="0"/>
              </a:rPr>
              <a:t>Compliance with DOT requirements - 49 CFR 172.704</a:t>
            </a:r>
          </a:p>
          <a:p>
            <a:pPr>
              <a:defRPr/>
            </a:pPr>
            <a:r>
              <a:rPr lang="en-US" altLang="en-US" sz="2000" b="1" dirty="0">
                <a:solidFill>
                  <a:schemeClr val="bg1"/>
                </a:solidFill>
                <a:latin typeface="Arial" panose="020B0604020202020204" pitchFamily="34" charset="0"/>
                <a:cs typeface="Arial" panose="020B0604020202020204" pitchFamily="34" charset="0"/>
              </a:rPr>
              <a:t>Section 4 – Hazard Communication </a:t>
            </a:r>
          </a:p>
        </p:txBody>
      </p:sp>
      <p:sp>
        <p:nvSpPr>
          <p:cNvPr id="53252" name="Text Box 10">
            <a:extLst>
              <a:ext uri="{FF2B5EF4-FFF2-40B4-BE49-F238E27FC236}">
                <a16:creationId xmlns:a16="http://schemas.microsoft.com/office/drawing/2014/main" id="{2A5B3043-EA2B-49BE-BBF6-475EDD1638C2}"/>
              </a:ext>
            </a:extLst>
          </p:cNvPr>
          <p:cNvSpPr txBox="1">
            <a:spLocks noChangeArrowheads="1"/>
          </p:cNvSpPr>
          <p:nvPr/>
        </p:nvSpPr>
        <p:spPr bwMode="auto">
          <a:xfrm>
            <a:off x="475343" y="4794635"/>
            <a:ext cx="3490058" cy="1015663"/>
          </a:xfrm>
          <a:prstGeom prst="rect">
            <a:avLst/>
          </a:prstGeom>
          <a:noFill/>
          <a:ln w="9525">
            <a:noFill/>
            <a:miter lim="800000"/>
            <a:headEnd/>
            <a:tailEnd/>
          </a:ln>
        </p:spPr>
        <p:txBody>
          <a:bodyPr wrap="none">
            <a:spAutoFit/>
          </a:bodyPr>
          <a:lstStyle/>
          <a:p>
            <a:pPr eaLnBrk="1" hangingPunct="1">
              <a:defRPr/>
            </a:pPr>
            <a:r>
              <a:rPr lang="en-US" altLang="en-US" sz="2000" b="1" dirty="0">
                <a:solidFill>
                  <a:schemeClr val="bg1"/>
                </a:solidFill>
                <a:latin typeface="Arial" panose="020B0604020202020204" pitchFamily="34" charset="0"/>
                <a:cs typeface="Arial" panose="020B0604020202020204" pitchFamily="34" charset="0"/>
              </a:rPr>
              <a:t>Bill Kesack</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Senior Project Manager</a:t>
            </a:r>
          </a:p>
          <a:p>
            <a:pPr eaLnBrk="1" hangingPunct="1">
              <a:defRPr/>
            </a:pPr>
            <a:r>
              <a:rPr lang="en-US" altLang="en-US" sz="2000" b="1" dirty="0">
                <a:solidFill>
                  <a:schemeClr val="bg1"/>
                </a:solidFill>
                <a:latin typeface="Arial" panose="020B0604020202020204" pitchFamily="34" charset="0"/>
                <a:cs typeface="Arial" panose="020B0604020202020204" pitchFamily="34" charset="0"/>
              </a:rPr>
              <a:t>Environmental Compliance</a:t>
            </a:r>
          </a:p>
        </p:txBody>
      </p:sp>
    </p:spTree>
    <p:extLst>
      <p:ext uri="{BB962C8B-B14F-4D97-AF65-F5344CB8AC3E}">
        <p14:creationId xmlns:p14="http://schemas.microsoft.com/office/powerpoint/2010/main" val="1940025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5FC1425F-0FF4-464C-8AA1-19C2819A821F}"/>
              </a:ext>
            </a:extLst>
          </p:cNvPr>
          <p:cNvSpPr>
            <a:spLocks noGrp="1" noChangeArrowheads="1"/>
          </p:cNvSpPr>
          <p:nvPr>
            <p:ph type="title"/>
          </p:nvPr>
        </p:nvSpPr>
        <p:spPr/>
        <p:txBody>
          <a:bodyPr/>
          <a:lstStyle/>
          <a:p>
            <a:r>
              <a:rPr lang="en-US" dirty="0"/>
              <a:t>Hazard Communication</a:t>
            </a:r>
          </a:p>
        </p:txBody>
      </p:sp>
      <p:sp>
        <p:nvSpPr>
          <p:cNvPr id="78851" name="Rectangle 3">
            <a:extLst>
              <a:ext uri="{FF2B5EF4-FFF2-40B4-BE49-F238E27FC236}">
                <a16:creationId xmlns:a16="http://schemas.microsoft.com/office/drawing/2014/main" id="{DA7ED7E4-494C-40F1-BBA7-123326122118}"/>
              </a:ext>
            </a:extLst>
          </p:cNvPr>
          <p:cNvSpPr>
            <a:spLocks noGrp="1" noChangeArrowheads="1"/>
          </p:cNvSpPr>
          <p:nvPr>
            <p:ph idx="4294967295"/>
          </p:nvPr>
        </p:nvSpPr>
        <p:spPr>
          <a:xfrm>
            <a:off x="983340" y="1618615"/>
            <a:ext cx="8229600" cy="4572000"/>
          </a:xfrm>
        </p:spPr>
        <p:txBody>
          <a:bodyPr/>
          <a:lstStyle/>
          <a:p>
            <a:pPr eaLnBrk="1" hangingPunct="1">
              <a:buClr>
                <a:schemeClr val="accent6"/>
              </a:buClr>
            </a:pPr>
            <a:r>
              <a:rPr lang="en-US" altLang="en-US" sz="2800" dirty="0"/>
              <a:t>Communicating the hazard of the material:</a:t>
            </a:r>
          </a:p>
          <a:p>
            <a:pPr lvl="1" eaLnBrk="1" hangingPunct="1">
              <a:buClr>
                <a:schemeClr val="accent6"/>
              </a:buClr>
            </a:pPr>
            <a:r>
              <a:rPr lang="en-US" altLang="en-US" sz="2800" dirty="0"/>
              <a:t>Shipping Papers</a:t>
            </a:r>
          </a:p>
          <a:p>
            <a:pPr lvl="1" eaLnBrk="1" hangingPunct="1">
              <a:buClr>
                <a:schemeClr val="accent6"/>
              </a:buClr>
            </a:pPr>
            <a:r>
              <a:rPr lang="en-US" altLang="en-US" sz="2800" dirty="0"/>
              <a:t>Marking</a:t>
            </a:r>
          </a:p>
          <a:p>
            <a:pPr lvl="1" eaLnBrk="1" hangingPunct="1">
              <a:buClr>
                <a:schemeClr val="accent6"/>
              </a:buClr>
            </a:pPr>
            <a:r>
              <a:rPr lang="en-US" altLang="en-US" sz="2800" dirty="0"/>
              <a:t>Labeling</a:t>
            </a:r>
          </a:p>
          <a:p>
            <a:pPr lvl="1" eaLnBrk="1" hangingPunct="1">
              <a:buClr>
                <a:schemeClr val="accent6"/>
              </a:buClr>
            </a:pPr>
            <a:r>
              <a:rPr lang="en-US" altLang="en-US" sz="2800" dirty="0"/>
              <a:t>Placarding</a:t>
            </a:r>
          </a:p>
          <a:p>
            <a:pPr lvl="1" eaLnBrk="1" hangingPunct="1">
              <a:buClr>
                <a:schemeClr val="accent6"/>
              </a:buClr>
            </a:pPr>
            <a:r>
              <a:rPr lang="en-US" altLang="en-US" sz="2800" dirty="0"/>
              <a:t>Emergency response information</a:t>
            </a:r>
          </a:p>
          <a:p>
            <a:pPr lvl="1" eaLnBrk="1" hangingPunct="1">
              <a:buFontTx/>
              <a:buNone/>
            </a:pPr>
            <a:endParaRPr lang="en-US" altLang="en-US" sz="2000" dirty="0"/>
          </a:p>
          <a:p>
            <a:pPr lvl="1" eaLnBrk="1" hangingPunct="1"/>
            <a:endParaRPr lang="en-US" altLang="en-US" sz="2000" u="sng"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050">
            <a:extLst>
              <a:ext uri="{FF2B5EF4-FFF2-40B4-BE49-F238E27FC236}">
                <a16:creationId xmlns:a16="http://schemas.microsoft.com/office/drawing/2014/main" id="{18379430-F324-4E97-80FC-1699856B0B5A}"/>
              </a:ext>
            </a:extLst>
          </p:cNvPr>
          <p:cNvSpPr>
            <a:spLocks noGrp="1" noChangeArrowheads="1"/>
          </p:cNvSpPr>
          <p:nvPr>
            <p:ph type="title"/>
          </p:nvPr>
        </p:nvSpPr>
        <p:spPr/>
        <p:txBody>
          <a:bodyPr/>
          <a:lstStyle/>
          <a:p>
            <a:r>
              <a:rPr lang="en-US" dirty="0"/>
              <a:t>Training Requirements</a:t>
            </a:r>
          </a:p>
        </p:txBody>
      </p:sp>
      <p:sp>
        <p:nvSpPr>
          <p:cNvPr id="17411" name="Rectangle 2051">
            <a:extLst>
              <a:ext uri="{FF2B5EF4-FFF2-40B4-BE49-F238E27FC236}">
                <a16:creationId xmlns:a16="http://schemas.microsoft.com/office/drawing/2014/main" id="{C7FC8047-E479-4702-B03F-47C6C62F3914}"/>
              </a:ext>
            </a:extLst>
          </p:cNvPr>
          <p:cNvSpPr>
            <a:spLocks noGrp="1" noChangeArrowheads="1"/>
          </p:cNvSpPr>
          <p:nvPr>
            <p:ph idx="4294967295"/>
          </p:nvPr>
        </p:nvSpPr>
        <p:spPr>
          <a:xfrm>
            <a:off x="666099" y="1343673"/>
            <a:ext cx="8229600" cy="4572000"/>
          </a:xfrm>
        </p:spPr>
        <p:txBody>
          <a:bodyPr/>
          <a:lstStyle/>
          <a:p>
            <a:pPr eaLnBrk="1" hangingPunct="1">
              <a:lnSpc>
                <a:spcPct val="90000"/>
              </a:lnSpc>
              <a:buClr>
                <a:schemeClr val="accent6"/>
              </a:buClr>
            </a:pPr>
            <a:r>
              <a:rPr lang="en-US" altLang="en-US" sz="2400" dirty="0"/>
              <a:t>Training is mandated by the HMR for all hazmat employees:</a:t>
            </a:r>
          </a:p>
          <a:p>
            <a:pPr lvl="1" eaLnBrk="1" hangingPunct="1">
              <a:lnSpc>
                <a:spcPct val="90000"/>
              </a:lnSpc>
              <a:buClr>
                <a:schemeClr val="accent6"/>
              </a:buClr>
            </a:pPr>
            <a:r>
              <a:rPr lang="en-US" altLang="en-US" sz="2400" dirty="0"/>
              <a:t>Within 90 days of employment</a:t>
            </a:r>
          </a:p>
          <a:p>
            <a:pPr lvl="1" eaLnBrk="1" hangingPunct="1">
              <a:lnSpc>
                <a:spcPct val="90000"/>
              </a:lnSpc>
              <a:buClr>
                <a:schemeClr val="accent6"/>
              </a:buClr>
            </a:pPr>
            <a:r>
              <a:rPr lang="en-US" altLang="en-US" sz="2400" dirty="0"/>
              <a:t>Within 90 days of transfer to a hazmat job</a:t>
            </a:r>
          </a:p>
          <a:p>
            <a:pPr lvl="1" eaLnBrk="1" hangingPunct="1">
              <a:lnSpc>
                <a:spcPct val="90000"/>
              </a:lnSpc>
              <a:buClr>
                <a:schemeClr val="accent6"/>
              </a:buClr>
            </a:pPr>
            <a:r>
              <a:rPr lang="en-US" altLang="en-US" sz="2400" dirty="0"/>
              <a:t>Every three (3) years</a:t>
            </a:r>
          </a:p>
          <a:p>
            <a:pPr lvl="1" eaLnBrk="1" hangingPunct="1">
              <a:lnSpc>
                <a:spcPct val="90000"/>
              </a:lnSpc>
              <a:buClr>
                <a:schemeClr val="accent6"/>
              </a:buClr>
            </a:pPr>
            <a:r>
              <a:rPr lang="en-US" altLang="en-US" sz="2400" dirty="0"/>
              <a:t>When regulations change</a:t>
            </a:r>
          </a:p>
          <a:p>
            <a:pPr lvl="2">
              <a:lnSpc>
                <a:spcPct val="90000"/>
              </a:lnSpc>
              <a:buClr>
                <a:schemeClr val="accent6"/>
              </a:buClr>
            </a:pPr>
            <a:r>
              <a:rPr lang="en-US" altLang="en-US" sz="1700" dirty="0"/>
              <a:t>PHMSA Website for regulation updates</a:t>
            </a:r>
          </a:p>
          <a:p>
            <a:pPr lvl="3">
              <a:lnSpc>
                <a:spcPct val="90000"/>
              </a:lnSpc>
              <a:buClr>
                <a:schemeClr val="accent6"/>
              </a:buClr>
            </a:pPr>
            <a:r>
              <a:rPr lang="en-US" altLang="en-US" sz="1500" dirty="0">
                <a:hlinkClick r:id="rId3"/>
              </a:rPr>
              <a:t>https://www.phmsa.dot.gov/regulations-and-compliance</a:t>
            </a:r>
            <a:endParaRPr lang="en-US" altLang="en-US" sz="1500" dirty="0"/>
          </a:p>
          <a:p>
            <a:pPr lvl="1">
              <a:lnSpc>
                <a:spcPct val="90000"/>
              </a:lnSpc>
              <a:buClr>
                <a:schemeClr val="accent6"/>
              </a:buClr>
            </a:pPr>
            <a:r>
              <a:rPr lang="en-US" altLang="en-US" sz="2400" dirty="0"/>
              <a:t>Employer is required to keep training information and certificates on file.</a:t>
            </a:r>
          </a:p>
          <a:p>
            <a:pPr lvl="1" eaLnBrk="1" hangingPunct="1">
              <a:lnSpc>
                <a:spcPct val="90000"/>
              </a:lnSpc>
              <a:spcBef>
                <a:spcPct val="40000"/>
              </a:spcBef>
              <a:buClr>
                <a:schemeClr val="accent6"/>
              </a:buClr>
            </a:pPr>
            <a:r>
              <a:rPr lang="en-US" altLang="en-US" sz="2400" dirty="0"/>
              <a:t>Hazmat employee should keep a copy of the training certificate</a:t>
            </a:r>
          </a:p>
          <a:p>
            <a:pPr eaLnBrk="1" hangingPunct="1">
              <a:lnSpc>
                <a:spcPct val="90000"/>
              </a:lnSpc>
            </a:pPr>
            <a:endParaRPr lang="en-US" altLang="en-US" sz="2000" dirty="0"/>
          </a:p>
          <a:p>
            <a:pPr lvl="1" eaLnBrk="1" hangingPunct="1">
              <a:lnSpc>
                <a:spcPct val="90000"/>
              </a:lnSpc>
              <a:buFontTx/>
              <a:buNone/>
            </a:pPr>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5658409E-3268-48DB-9C02-23444C66779A}"/>
              </a:ext>
            </a:extLst>
          </p:cNvPr>
          <p:cNvSpPr>
            <a:spLocks noGrp="1" noChangeArrowheads="1"/>
          </p:cNvSpPr>
          <p:nvPr>
            <p:ph type="title"/>
          </p:nvPr>
        </p:nvSpPr>
        <p:spPr/>
        <p:txBody>
          <a:bodyPr/>
          <a:lstStyle/>
          <a:p>
            <a:r>
              <a:rPr lang="en-US" dirty="0"/>
              <a:t>Hazard Communication</a:t>
            </a:r>
          </a:p>
        </p:txBody>
      </p:sp>
      <p:sp>
        <p:nvSpPr>
          <p:cNvPr id="79875" name="Rectangle 3">
            <a:extLst>
              <a:ext uri="{FF2B5EF4-FFF2-40B4-BE49-F238E27FC236}">
                <a16:creationId xmlns:a16="http://schemas.microsoft.com/office/drawing/2014/main" id="{350EA2B1-C36C-4412-8399-D19EDD79F1ED}"/>
              </a:ext>
            </a:extLst>
          </p:cNvPr>
          <p:cNvSpPr>
            <a:spLocks noGrp="1" noChangeArrowheads="1"/>
          </p:cNvSpPr>
          <p:nvPr>
            <p:ph sz="half" idx="4294967295"/>
          </p:nvPr>
        </p:nvSpPr>
        <p:spPr>
          <a:xfrm>
            <a:off x="0" y="1722438"/>
            <a:ext cx="4038600" cy="4525962"/>
          </a:xfrm>
        </p:spPr>
        <p:txBody>
          <a:bodyPr/>
          <a:lstStyle/>
          <a:p>
            <a:pPr eaLnBrk="1" hangingPunct="1"/>
            <a:endParaRPr lang="en-US" altLang="en-US" sz="2400" dirty="0"/>
          </a:p>
          <a:p>
            <a:pPr eaLnBrk="1" hangingPunct="1"/>
            <a:endParaRPr lang="en-US" altLang="en-US" sz="2400" dirty="0"/>
          </a:p>
        </p:txBody>
      </p:sp>
      <p:sp>
        <p:nvSpPr>
          <p:cNvPr id="79876" name="Rectangle 4">
            <a:extLst>
              <a:ext uri="{FF2B5EF4-FFF2-40B4-BE49-F238E27FC236}">
                <a16:creationId xmlns:a16="http://schemas.microsoft.com/office/drawing/2014/main" id="{3333E1E8-FEF5-4A0B-9D56-EF3956D1B964}"/>
              </a:ext>
            </a:extLst>
          </p:cNvPr>
          <p:cNvSpPr>
            <a:spLocks noGrp="1" noChangeArrowheads="1"/>
          </p:cNvSpPr>
          <p:nvPr>
            <p:ph sz="half" idx="4294967295"/>
          </p:nvPr>
        </p:nvSpPr>
        <p:spPr>
          <a:xfrm>
            <a:off x="983340" y="1722438"/>
            <a:ext cx="7742237" cy="3733800"/>
          </a:xfrm>
        </p:spPr>
        <p:txBody>
          <a:bodyPr/>
          <a:lstStyle/>
          <a:p>
            <a:pPr eaLnBrk="1" hangingPunct="1">
              <a:spcAft>
                <a:spcPts val="1800"/>
              </a:spcAft>
              <a:buClr>
                <a:schemeClr val="accent6"/>
              </a:buClr>
            </a:pPr>
            <a:r>
              <a:rPr lang="en-US" altLang="en-US" sz="2800" dirty="0"/>
              <a:t>Hazard Communication is information that travels on or with a hazmat that relates to the hazard of the material to people who come in contact with it.</a:t>
            </a:r>
          </a:p>
          <a:p>
            <a:pPr eaLnBrk="1" hangingPunct="1">
              <a:spcAft>
                <a:spcPts val="1800"/>
              </a:spcAft>
              <a:buClr>
                <a:schemeClr val="accent6"/>
              </a:buClr>
            </a:pPr>
            <a:r>
              <a:rPr lang="en-US" altLang="en-US" sz="2800" dirty="0"/>
              <a:t>Includes labels, markings, placards, shipping papers, and emergency response information</a:t>
            </a:r>
          </a:p>
          <a:p>
            <a:pPr eaLnBrk="1" hangingPunct="1">
              <a:spcAft>
                <a:spcPts val="1800"/>
              </a:spcAft>
              <a:buFont typeface="Wingdings" panose="05000000000000000000" pitchFamily="2" charset="2"/>
              <a:buNone/>
            </a:pPr>
            <a:r>
              <a:rPr lang="en-US" altLang="en-US" sz="2800" dirty="0"/>
              <a:t>	</a:t>
            </a:r>
          </a:p>
          <a:p>
            <a:pPr lvl="1" eaLnBrk="1" hangingPunct="1"/>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C9B51B29-7E4D-495F-81EA-462DC4D76CA3}"/>
              </a:ext>
            </a:extLst>
          </p:cNvPr>
          <p:cNvSpPr>
            <a:spLocks noGrp="1" noChangeArrowheads="1"/>
          </p:cNvSpPr>
          <p:nvPr>
            <p:ph type="title"/>
          </p:nvPr>
        </p:nvSpPr>
        <p:spPr>
          <a:xfrm>
            <a:off x="983340" y="365126"/>
            <a:ext cx="9522100" cy="601986"/>
          </a:xfrm>
        </p:spPr>
        <p:txBody>
          <a:bodyPr/>
          <a:lstStyle/>
          <a:p>
            <a:r>
              <a:rPr lang="en-US" dirty="0"/>
              <a:t>Shipping Papers </a:t>
            </a:r>
            <a:r>
              <a:rPr lang="en-US" sz="2700" dirty="0"/>
              <a:t>(172.200 Subpart C)</a:t>
            </a:r>
          </a:p>
        </p:txBody>
      </p:sp>
      <p:sp>
        <p:nvSpPr>
          <p:cNvPr id="80899" name="Rectangle 3">
            <a:extLst>
              <a:ext uri="{FF2B5EF4-FFF2-40B4-BE49-F238E27FC236}">
                <a16:creationId xmlns:a16="http://schemas.microsoft.com/office/drawing/2014/main" id="{E9E92A97-8651-4156-99D5-8B11F2E5222D}"/>
              </a:ext>
            </a:extLst>
          </p:cNvPr>
          <p:cNvSpPr>
            <a:spLocks noGrp="1" noChangeArrowheads="1"/>
          </p:cNvSpPr>
          <p:nvPr>
            <p:ph idx="4294967295"/>
          </p:nvPr>
        </p:nvSpPr>
        <p:spPr>
          <a:xfrm>
            <a:off x="983340" y="1750695"/>
            <a:ext cx="8229600" cy="4572000"/>
          </a:xfrm>
        </p:spPr>
        <p:txBody>
          <a:bodyPr/>
          <a:lstStyle/>
          <a:p>
            <a:pPr eaLnBrk="1" hangingPunct="1">
              <a:spcBef>
                <a:spcPct val="60000"/>
              </a:spcBef>
              <a:spcAft>
                <a:spcPts val="1800"/>
              </a:spcAft>
              <a:buClr>
                <a:schemeClr val="accent6"/>
              </a:buClr>
            </a:pPr>
            <a:r>
              <a:rPr lang="en-US" altLang="en-US" sz="2800" dirty="0"/>
              <a:t>A shipping paper is the </a:t>
            </a:r>
            <a:r>
              <a:rPr lang="en-US" altLang="en-US" sz="2800" u="sng" dirty="0"/>
              <a:t>bill-of-lading</a:t>
            </a:r>
            <a:r>
              <a:rPr lang="en-US" altLang="en-US" sz="2800" i="1" dirty="0"/>
              <a:t> </a:t>
            </a:r>
            <a:r>
              <a:rPr lang="en-US" altLang="en-US" sz="2800" dirty="0"/>
              <a:t>or</a:t>
            </a:r>
            <a:r>
              <a:rPr lang="en-US" altLang="en-US" sz="2800" i="1" dirty="0"/>
              <a:t> </a:t>
            </a:r>
            <a:r>
              <a:rPr lang="en-US" altLang="en-US" sz="2800" u="sng" dirty="0"/>
              <a:t>manifest </a:t>
            </a:r>
            <a:r>
              <a:rPr lang="en-US" altLang="en-US" sz="2800" dirty="0"/>
              <a:t>used to describe hazmats during transportation.  </a:t>
            </a:r>
          </a:p>
          <a:p>
            <a:pPr eaLnBrk="1" hangingPunct="1">
              <a:spcBef>
                <a:spcPct val="60000"/>
              </a:spcBef>
              <a:spcAft>
                <a:spcPts val="1800"/>
              </a:spcAft>
              <a:buClr>
                <a:schemeClr val="accent6"/>
              </a:buClr>
            </a:pPr>
            <a:r>
              <a:rPr lang="en-US" altLang="en-US" sz="2800" dirty="0"/>
              <a:t>It must include </a:t>
            </a:r>
            <a:r>
              <a:rPr lang="en-US" altLang="en-US" sz="2800" u="sng" dirty="0"/>
              <a:t>specific information</a:t>
            </a:r>
            <a:r>
              <a:rPr lang="en-US" altLang="en-US" sz="2800" dirty="0"/>
              <a:t> about the hazmat being shipped.</a:t>
            </a:r>
          </a:p>
          <a:p>
            <a:pPr eaLnBrk="1" hangingPunct="1"/>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9BF9D65-F286-4FC8-8041-0C953D0FA394}"/>
              </a:ext>
            </a:extLst>
          </p:cNvPr>
          <p:cNvSpPr>
            <a:spLocks noGrp="1" noChangeArrowheads="1"/>
          </p:cNvSpPr>
          <p:nvPr>
            <p:ph type="title"/>
          </p:nvPr>
        </p:nvSpPr>
        <p:spPr/>
        <p:txBody>
          <a:bodyPr/>
          <a:lstStyle/>
          <a:p>
            <a:r>
              <a:rPr lang="en-US" dirty="0"/>
              <a:t>Shipping Papers</a:t>
            </a:r>
          </a:p>
        </p:txBody>
      </p:sp>
      <p:sp>
        <p:nvSpPr>
          <p:cNvPr id="81923" name="Rectangle 3">
            <a:extLst>
              <a:ext uri="{FF2B5EF4-FFF2-40B4-BE49-F238E27FC236}">
                <a16:creationId xmlns:a16="http://schemas.microsoft.com/office/drawing/2014/main" id="{B4A78970-43ED-40B3-A674-05D7D279274F}"/>
              </a:ext>
            </a:extLst>
          </p:cNvPr>
          <p:cNvSpPr>
            <a:spLocks noGrp="1" noChangeArrowheads="1"/>
          </p:cNvSpPr>
          <p:nvPr>
            <p:ph idx="4294967295"/>
          </p:nvPr>
        </p:nvSpPr>
        <p:spPr>
          <a:xfrm>
            <a:off x="544802" y="1358395"/>
            <a:ext cx="8229600" cy="4572000"/>
          </a:xfrm>
        </p:spPr>
        <p:txBody>
          <a:bodyPr/>
          <a:lstStyle/>
          <a:p>
            <a:pPr eaLnBrk="1" hangingPunct="1">
              <a:spcAft>
                <a:spcPts val="1800"/>
              </a:spcAft>
              <a:buClr>
                <a:schemeClr val="accent6"/>
              </a:buClr>
            </a:pPr>
            <a:r>
              <a:rPr lang="en-US" altLang="en-US" sz="2400" dirty="0"/>
              <a:t>Shipper is responsible at all times.</a:t>
            </a:r>
          </a:p>
          <a:p>
            <a:pPr eaLnBrk="1" hangingPunct="1">
              <a:spcAft>
                <a:spcPts val="1800"/>
              </a:spcAft>
              <a:buClr>
                <a:schemeClr val="accent6"/>
              </a:buClr>
            </a:pPr>
            <a:r>
              <a:rPr lang="en-US" altLang="en-US" sz="2400" dirty="0"/>
              <a:t>Bill of lading for the hazardous material describes material, acknowledges receipt, and describes terms of contract for carriage.</a:t>
            </a:r>
          </a:p>
          <a:p>
            <a:pPr>
              <a:spcAft>
                <a:spcPts val="1800"/>
              </a:spcAft>
              <a:buClr>
                <a:schemeClr val="accent6"/>
              </a:buClr>
            </a:pPr>
            <a:r>
              <a:rPr lang="en-US" altLang="en-US" sz="2400" dirty="0"/>
              <a:t>In the transport vehicle, shipping papers containing a hazardous material or hazardous waste must be within reach of the driver while they are belted in (In the driver-side door or in the center console). The papers containing a hazardous material or hazardous waste must be placed on the driver’s seat when the driver is out of the truck.</a:t>
            </a:r>
          </a:p>
          <a:p>
            <a:pPr eaLnBrk="1" hangingPunct="1">
              <a:spcAft>
                <a:spcPts val="1800"/>
              </a:spcAft>
            </a:pPr>
            <a:endParaRPr lang="en-US" altLang="en-US" sz="2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C4800302-46B8-4FFA-843C-3CA890E5D07C}"/>
              </a:ext>
            </a:extLst>
          </p:cNvPr>
          <p:cNvSpPr>
            <a:spLocks noGrp="1" noChangeArrowheads="1"/>
          </p:cNvSpPr>
          <p:nvPr>
            <p:ph type="title"/>
          </p:nvPr>
        </p:nvSpPr>
        <p:spPr/>
        <p:txBody>
          <a:bodyPr/>
          <a:lstStyle/>
          <a:p>
            <a:r>
              <a:rPr lang="en-US" dirty="0"/>
              <a:t>Shipping Papers</a:t>
            </a:r>
          </a:p>
        </p:txBody>
      </p:sp>
      <p:sp>
        <p:nvSpPr>
          <p:cNvPr id="82947" name="Rectangle 3">
            <a:extLst>
              <a:ext uri="{FF2B5EF4-FFF2-40B4-BE49-F238E27FC236}">
                <a16:creationId xmlns:a16="http://schemas.microsoft.com/office/drawing/2014/main" id="{BBC2F31A-9495-4F71-87EE-CE6CF1B85AAC}"/>
              </a:ext>
            </a:extLst>
          </p:cNvPr>
          <p:cNvSpPr>
            <a:spLocks noGrp="1" noChangeArrowheads="1"/>
          </p:cNvSpPr>
          <p:nvPr>
            <p:ph idx="4294967295"/>
          </p:nvPr>
        </p:nvSpPr>
        <p:spPr>
          <a:xfrm>
            <a:off x="873760" y="1710055"/>
            <a:ext cx="8229600" cy="4572000"/>
          </a:xfrm>
        </p:spPr>
        <p:txBody>
          <a:bodyPr/>
          <a:lstStyle/>
          <a:p>
            <a:pPr eaLnBrk="1" hangingPunct="1">
              <a:buClr>
                <a:schemeClr val="accent6"/>
              </a:buClr>
            </a:pPr>
            <a:r>
              <a:rPr lang="en-US" altLang="en-US" sz="2800" dirty="0"/>
              <a:t>Hazmat with Non-hazmat:</a:t>
            </a:r>
          </a:p>
          <a:p>
            <a:pPr lvl="1" eaLnBrk="1" hangingPunct="1">
              <a:buClr>
                <a:schemeClr val="accent6"/>
              </a:buClr>
            </a:pPr>
            <a:r>
              <a:rPr lang="en-US" altLang="en-US" sz="2800" dirty="0"/>
              <a:t>Hazmat listed first, or</a:t>
            </a:r>
          </a:p>
          <a:p>
            <a:pPr lvl="1" eaLnBrk="1" hangingPunct="1">
              <a:buClr>
                <a:schemeClr val="accent6"/>
              </a:buClr>
            </a:pPr>
            <a:r>
              <a:rPr lang="en-US" altLang="en-US" sz="2800" dirty="0"/>
              <a:t>Identified with an “X” or “RQ” in the “HM” column, or</a:t>
            </a:r>
          </a:p>
          <a:p>
            <a:pPr lvl="1" eaLnBrk="1" hangingPunct="1">
              <a:buClr>
                <a:schemeClr val="accent6"/>
              </a:buClr>
            </a:pPr>
            <a:r>
              <a:rPr lang="en-US" altLang="en-US" sz="2800" dirty="0"/>
              <a:t>Entered in a contrasting color.</a:t>
            </a:r>
          </a:p>
          <a:p>
            <a:pPr eaLnBrk="1" hangingPunct="1">
              <a:buClr>
                <a:schemeClr val="accent6"/>
              </a:buClr>
            </a:pPr>
            <a:r>
              <a:rPr lang="en-US" altLang="en-US" sz="2800" dirty="0"/>
              <a:t>Hazardous Waste shipments must utilize the Federal Uniform Hazardous Waste Manifest. </a:t>
            </a:r>
          </a:p>
          <a:p>
            <a:pPr eaLnBrk="1" hangingPunct="1"/>
            <a:endParaRPr lang="en-US" altLang="en-US" sz="2000" dirty="0"/>
          </a:p>
          <a:p>
            <a:pPr eaLnBrk="1" hangingPunct="1"/>
            <a:endParaRPr lang="en-US" altLang="en-US" sz="2000" dirty="0"/>
          </a:p>
          <a:p>
            <a:pPr lvl="1" eaLnBrk="1" hangingPunct="1">
              <a:buFontTx/>
              <a:buNone/>
            </a:pPr>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A4DE8D5B-0A27-491A-8AEA-3FBFC0E49CCF}"/>
              </a:ext>
            </a:extLst>
          </p:cNvPr>
          <p:cNvSpPr>
            <a:spLocks noGrp="1" noChangeArrowheads="1"/>
          </p:cNvSpPr>
          <p:nvPr>
            <p:ph type="title"/>
          </p:nvPr>
        </p:nvSpPr>
        <p:spPr/>
        <p:txBody>
          <a:bodyPr/>
          <a:lstStyle/>
          <a:p>
            <a:r>
              <a:rPr lang="en-US" dirty="0"/>
              <a:t>Required Information</a:t>
            </a:r>
          </a:p>
        </p:txBody>
      </p:sp>
      <p:sp>
        <p:nvSpPr>
          <p:cNvPr id="87044" name="Rectangle 3">
            <a:extLst>
              <a:ext uri="{FF2B5EF4-FFF2-40B4-BE49-F238E27FC236}">
                <a16:creationId xmlns:a16="http://schemas.microsoft.com/office/drawing/2014/main" id="{07A4F37B-B229-4448-A474-DC9C8E3EDB3A}"/>
              </a:ext>
            </a:extLst>
          </p:cNvPr>
          <p:cNvSpPr>
            <a:spLocks noGrp="1" noChangeArrowheads="1"/>
          </p:cNvSpPr>
          <p:nvPr>
            <p:ph idx="4294967295"/>
          </p:nvPr>
        </p:nvSpPr>
        <p:spPr>
          <a:xfrm>
            <a:off x="167147" y="1053283"/>
            <a:ext cx="5076883" cy="5311775"/>
          </a:xfrm>
        </p:spPr>
        <p:txBody>
          <a:bodyPr/>
          <a:lstStyle/>
          <a:p>
            <a:pPr>
              <a:buClr>
                <a:schemeClr val="accent6"/>
              </a:buClr>
            </a:pPr>
            <a:r>
              <a:rPr lang="en-US" altLang="en-US" sz="1400" dirty="0"/>
              <a:t>ID# (Column 4)</a:t>
            </a:r>
          </a:p>
          <a:p>
            <a:pPr>
              <a:buClr>
                <a:schemeClr val="accent6"/>
              </a:buClr>
            </a:pPr>
            <a:r>
              <a:rPr lang="en-US" altLang="en-US" sz="1400" dirty="0"/>
              <a:t>Proper Shipping Name (Column 2)</a:t>
            </a:r>
          </a:p>
          <a:p>
            <a:pPr>
              <a:buClr>
                <a:schemeClr val="accent6"/>
              </a:buClr>
            </a:pPr>
            <a:r>
              <a:rPr lang="en-US" altLang="en-US" sz="1400" dirty="0"/>
              <a:t>Hazard Class (subsidiary hazard or division in parentheses) (Column 6)</a:t>
            </a:r>
          </a:p>
          <a:p>
            <a:pPr>
              <a:buClr>
                <a:schemeClr val="accent6"/>
              </a:buClr>
            </a:pPr>
            <a:r>
              <a:rPr lang="en-US" altLang="en-US" sz="1400" dirty="0"/>
              <a:t>PG (Column 5)</a:t>
            </a:r>
          </a:p>
          <a:p>
            <a:pPr>
              <a:buClr>
                <a:schemeClr val="accent6"/>
              </a:buClr>
            </a:pPr>
            <a:r>
              <a:rPr lang="en-US" altLang="en-US" sz="1400" dirty="0"/>
              <a:t>Additional Information – Technical Names, MP, RQ, SP, LTD QTY</a:t>
            </a:r>
          </a:p>
          <a:p>
            <a:pPr>
              <a:buClr>
                <a:schemeClr val="accent6"/>
              </a:buClr>
            </a:pPr>
            <a:r>
              <a:rPr lang="en-US" altLang="en-US" sz="1400" dirty="0"/>
              <a:t>Total Quantity (in weight or volume)</a:t>
            </a:r>
          </a:p>
          <a:p>
            <a:pPr>
              <a:buClr>
                <a:schemeClr val="accent6"/>
              </a:buClr>
            </a:pPr>
            <a:r>
              <a:rPr lang="en-US" altLang="en-US" sz="1400" dirty="0"/>
              <a:t>Total Number and type of packages</a:t>
            </a:r>
          </a:p>
          <a:p>
            <a:pPr>
              <a:buClr>
                <a:schemeClr val="accent6"/>
              </a:buClr>
            </a:pPr>
            <a:r>
              <a:rPr lang="en-US" altLang="en-US" sz="1400" dirty="0"/>
              <a:t>ERG # (if this is your form of emergency response info)</a:t>
            </a:r>
          </a:p>
          <a:p>
            <a:pPr>
              <a:buClr>
                <a:schemeClr val="accent6"/>
              </a:buClr>
            </a:pPr>
            <a:r>
              <a:rPr lang="en-US" altLang="en-US" sz="1400" dirty="0"/>
              <a:t>Transportation Info</a:t>
            </a:r>
          </a:p>
          <a:p>
            <a:pPr lvl="1">
              <a:buClr>
                <a:schemeClr val="accent6"/>
              </a:buClr>
            </a:pPr>
            <a:r>
              <a:rPr lang="en-US" altLang="en-US" sz="1400" dirty="0"/>
              <a:t>Names, addresses and phone numbers (Where is the material coming from and where is it going to)</a:t>
            </a:r>
          </a:p>
          <a:p>
            <a:pPr>
              <a:buClr>
                <a:schemeClr val="accent6"/>
              </a:buClr>
            </a:pPr>
            <a:r>
              <a:rPr lang="en-US" altLang="en-US" sz="1400" dirty="0"/>
              <a:t>Emergency Response Telephone Number</a:t>
            </a:r>
          </a:p>
          <a:p>
            <a:pPr lvl="1">
              <a:buClr>
                <a:schemeClr val="accent6"/>
              </a:buClr>
            </a:pPr>
            <a:r>
              <a:rPr lang="en-US" altLang="en-US" sz="1400" dirty="0"/>
              <a:t>Include name of entity that the number belongs to and contract number if for a third party provider</a:t>
            </a:r>
          </a:p>
          <a:p>
            <a:pPr>
              <a:buClr>
                <a:schemeClr val="accent6"/>
              </a:buClr>
            </a:pPr>
            <a:r>
              <a:rPr lang="en-US" altLang="en-US" sz="1400" dirty="0"/>
              <a:t>Shippers Certification</a:t>
            </a:r>
          </a:p>
          <a:p>
            <a:pPr>
              <a:buClr>
                <a:schemeClr val="accent6"/>
              </a:buClr>
            </a:pPr>
            <a:r>
              <a:rPr lang="en-US" altLang="en-US" sz="1400" dirty="0"/>
              <a:t>Transporter Certification</a:t>
            </a:r>
          </a:p>
        </p:txBody>
      </p:sp>
      <p:grpSp>
        <p:nvGrpSpPr>
          <p:cNvPr id="12" name="Group 11"/>
          <p:cNvGrpSpPr/>
          <p:nvPr/>
        </p:nvGrpSpPr>
        <p:grpSpPr>
          <a:xfrm>
            <a:off x="5361064" y="1053283"/>
            <a:ext cx="5686561" cy="4885404"/>
            <a:chOff x="5244030" y="1201612"/>
            <a:chExt cx="5686561" cy="4885404"/>
          </a:xfrm>
        </p:grpSpPr>
        <p:grpSp>
          <p:nvGrpSpPr>
            <p:cNvPr id="10" name="Group 9"/>
            <p:cNvGrpSpPr/>
            <p:nvPr/>
          </p:nvGrpSpPr>
          <p:grpSpPr>
            <a:xfrm>
              <a:off x="5244030" y="1201612"/>
              <a:ext cx="5686561" cy="4885404"/>
              <a:chOff x="5244030" y="1197119"/>
              <a:chExt cx="5686561" cy="4885404"/>
            </a:xfrm>
          </p:grpSpPr>
          <p:grpSp>
            <p:nvGrpSpPr>
              <p:cNvPr id="2" name="Group 1">
                <a:extLst>
                  <a:ext uri="{FF2B5EF4-FFF2-40B4-BE49-F238E27FC236}">
                    <a16:creationId xmlns:a16="http://schemas.microsoft.com/office/drawing/2014/main" id="{17A6589D-EE2D-4399-8949-877EB8D0C5B7}"/>
                  </a:ext>
                </a:extLst>
              </p:cNvPr>
              <p:cNvGrpSpPr/>
              <p:nvPr/>
            </p:nvGrpSpPr>
            <p:grpSpPr>
              <a:xfrm>
                <a:off x="5244030" y="1197119"/>
                <a:ext cx="5679609" cy="4885404"/>
                <a:chOff x="4881564" y="838200"/>
                <a:chExt cx="5710237" cy="4953000"/>
              </a:xfrm>
            </p:grpSpPr>
            <p:pic>
              <p:nvPicPr>
                <p:cNvPr id="87042" name="Picture 5">
                  <a:extLst>
                    <a:ext uri="{FF2B5EF4-FFF2-40B4-BE49-F238E27FC236}">
                      <a16:creationId xmlns:a16="http://schemas.microsoft.com/office/drawing/2014/main" id="{98CBF0AE-BEC0-4292-8FE3-3C177EE0C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75" t="18750" r="24817" b="6250"/>
                <a:stretch>
                  <a:fillRect/>
                </a:stretch>
              </p:blipFill>
              <p:spPr bwMode="auto">
                <a:xfrm>
                  <a:off x="4881564" y="838200"/>
                  <a:ext cx="57102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B9BA849-8ACF-4366-B38E-D1483572B5B9}"/>
                    </a:ext>
                  </a:extLst>
                </p:cNvPr>
                <p:cNvSpPr txBox="1"/>
                <p:nvPr/>
              </p:nvSpPr>
              <p:spPr>
                <a:xfrm>
                  <a:off x="5257800" y="2846388"/>
                  <a:ext cx="2743200" cy="430212"/>
                </a:xfrm>
                <a:prstGeom prst="rect">
                  <a:avLst/>
                </a:prstGeom>
                <a:noFill/>
              </p:spPr>
              <p:txBody>
                <a:bodyPr>
                  <a:spAutoFit/>
                </a:bodyPr>
                <a:lstStyle/>
                <a:p>
                  <a:pPr>
                    <a:defRPr/>
                  </a:pPr>
                  <a:r>
                    <a:rPr lang="en-US" sz="1100" dirty="0">
                      <a:solidFill>
                        <a:schemeClr val="accent5"/>
                      </a:solidFill>
                    </a:rPr>
                    <a:t>RQ (D001) UN1993, Waste Flammable Liquid, N.O.S. (IPA, Acetone), 3, II</a:t>
                  </a:r>
                </a:p>
              </p:txBody>
            </p:sp>
            <p:sp>
              <p:nvSpPr>
                <p:cNvPr id="6" name="TextBox 5">
                  <a:extLst>
                    <a:ext uri="{FF2B5EF4-FFF2-40B4-BE49-F238E27FC236}">
                      <a16:creationId xmlns:a16="http://schemas.microsoft.com/office/drawing/2014/main" id="{8CF50CEC-05EC-446D-BBDD-9E491766B674}"/>
                    </a:ext>
                  </a:extLst>
                </p:cNvPr>
                <p:cNvSpPr txBox="1"/>
                <p:nvPr/>
              </p:nvSpPr>
              <p:spPr>
                <a:xfrm>
                  <a:off x="5029200" y="2819400"/>
                  <a:ext cx="228600" cy="369332"/>
                </a:xfrm>
                <a:prstGeom prst="rect">
                  <a:avLst/>
                </a:prstGeom>
                <a:noFill/>
              </p:spPr>
              <p:txBody>
                <a:bodyPr>
                  <a:spAutoFit/>
                </a:bodyPr>
                <a:lstStyle/>
                <a:p>
                  <a:pPr>
                    <a:defRPr/>
                  </a:pPr>
                  <a:r>
                    <a:rPr lang="en-US" dirty="0">
                      <a:solidFill>
                        <a:schemeClr val="accent5"/>
                      </a:solidFill>
                    </a:rPr>
                    <a:t>x</a:t>
                  </a:r>
                </a:p>
              </p:txBody>
            </p:sp>
            <p:sp>
              <p:nvSpPr>
                <p:cNvPr id="7" name="TextBox 6">
                  <a:extLst>
                    <a:ext uri="{FF2B5EF4-FFF2-40B4-BE49-F238E27FC236}">
                      <a16:creationId xmlns:a16="http://schemas.microsoft.com/office/drawing/2014/main" id="{2B3ED78C-FA09-4FE8-80C1-AB62A99A3E22}"/>
                    </a:ext>
                  </a:extLst>
                </p:cNvPr>
                <p:cNvSpPr txBox="1"/>
                <p:nvPr/>
              </p:nvSpPr>
              <p:spPr>
                <a:xfrm>
                  <a:off x="8153400" y="2895601"/>
                  <a:ext cx="1600200" cy="280832"/>
                </a:xfrm>
                <a:prstGeom prst="rect">
                  <a:avLst/>
                </a:prstGeom>
                <a:noFill/>
              </p:spPr>
              <p:txBody>
                <a:bodyPr>
                  <a:spAutoFit/>
                </a:bodyPr>
                <a:lstStyle/>
                <a:p>
                  <a:pPr>
                    <a:defRPr/>
                  </a:pPr>
                  <a:r>
                    <a:rPr lang="en-US" sz="1200" dirty="0">
                      <a:solidFill>
                        <a:schemeClr val="accent5"/>
                      </a:solidFill>
                    </a:rPr>
                    <a:t>4      DM   1680    P</a:t>
                  </a:r>
                </a:p>
              </p:txBody>
            </p:sp>
            <p:sp>
              <p:nvSpPr>
                <p:cNvPr id="8" name="TextBox 7">
                  <a:extLst>
                    <a:ext uri="{FF2B5EF4-FFF2-40B4-BE49-F238E27FC236}">
                      <a16:creationId xmlns:a16="http://schemas.microsoft.com/office/drawing/2014/main" id="{2C5D4AD8-F8BB-40B5-A016-038C29D75933}"/>
                    </a:ext>
                  </a:extLst>
                </p:cNvPr>
                <p:cNvSpPr txBox="1"/>
                <p:nvPr/>
              </p:nvSpPr>
              <p:spPr>
                <a:xfrm>
                  <a:off x="9525000" y="2895600"/>
                  <a:ext cx="457200" cy="215900"/>
                </a:xfrm>
                <a:prstGeom prst="rect">
                  <a:avLst/>
                </a:prstGeom>
                <a:noFill/>
              </p:spPr>
              <p:txBody>
                <a:bodyPr>
                  <a:spAutoFit/>
                </a:bodyPr>
                <a:lstStyle/>
                <a:p>
                  <a:pPr>
                    <a:defRPr/>
                  </a:pPr>
                  <a:r>
                    <a:rPr lang="en-US" sz="800" dirty="0">
                      <a:solidFill>
                        <a:schemeClr val="accent5"/>
                      </a:solidFill>
                    </a:rPr>
                    <a:t>D001</a:t>
                  </a:r>
                </a:p>
              </p:txBody>
            </p:sp>
            <p:sp>
              <p:nvSpPr>
                <p:cNvPr id="9" name="TextBox 8">
                  <a:extLst>
                    <a:ext uri="{FF2B5EF4-FFF2-40B4-BE49-F238E27FC236}">
                      <a16:creationId xmlns:a16="http://schemas.microsoft.com/office/drawing/2014/main" id="{FE5980A1-029D-4345-9EAA-6A745ABDEB86}"/>
                    </a:ext>
                  </a:extLst>
                </p:cNvPr>
                <p:cNvSpPr txBox="1"/>
                <p:nvPr/>
              </p:nvSpPr>
              <p:spPr>
                <a:xfrm>
                  <a:off x="5105400" y="4338638"/>
                  <a:ext cx="4800600" cy="461962"/>
                </a:xfrm>
                <a:prstGeom prst="rect">
                  <a:avLst/>
                </a:prstGeom>
                <a:noFill/>
              </p:spPr>
              <p:txBody>
                <a:bodyPr>
                  <a:spAutoFit/>
                </a:bodyPr>
                <a:lstStyle/>
                <a:p>
                  <a:pPr>
                    <a:defRPr/>
                  </a:pPr>
                  <a:r>
                    <a:rPr lang="en-US" sz="1200" dirty="0">
                      <a:solidFill>
                        <a:schemeClr val="accent5"/>
                      </a:solidFill>
                    </a:rPr>
                    <a:t>ERG128</a:t>
                  </a:r>
                </a:p>
                <a:p>
                  <a:pPr>
                    <a:defRPr/>
                  </a:pPr>
                  <a:r>
                    <a:rPr lang="en-US" sz="1200" dirty="0">
                      <a:solidFill>
                        <a:schemeClr val="accent5"/>
                      </a:solidFill>
                    </a:rPr>
                    <a:t>Emergency Number: 800-424-9300 (Chemtrec CN 9872034)</a:t>
                  </a:r>
                </a:p>
              </p:txBody>
            </p:sp>
          </p:grpSp>
          <p:sp>
            <p:nvSpPr>
              <p:cNvPr id="11" name="TextBox 10">
                <a:extLst>
                  <a:ext uri="{FF2B5EF4-FFF2-40B4-BE49-F238E27FC236}">
                    <a16:creationId xmlns:a16="http://schemas.microsoft.com/office/drawing/2014/main" id="{2B3ED78C-FA09-4FE8-80C1-AB62A99A3E22}"/>
                  </a:ext>
                </a:extLst>
              </p:cNvPr>
              <p:cNvSpPr txBox="1"/>
              <p:nvPr/>
            </p:nvSpPr>
            <p:spPr>
              <a:xfrm>
                <a:off x="8188601" y="1361119"/>
                <a:ext cx="1591617" cy="276999"/>
              </a:xfrm>
              <a:prstGeom prst="rect">
                <a:avLst/>
              </a:prstGeom>
              <a:noFill/>
            </p:spPr>
            <p:txBody>
              <a:bodyPr>
                <a:spAutoFit/>
              </a:bodyPr>
              <a:lstStyle/>
              <a:p>
                <a:pPr>
                  <a:defRPr/>
                </a:pPr>
                <a:r>
                  <a:rPr lang="en-US" sz="1200" dirty="0">
                    <a:solidFill>
                      <a:schemeClr val="accent5"/>
                    </a:solidFill>
                  </a:rPr>
                  <a:t>800-424-9300</a:t>
                </a:r>
              </a:p>
            </p:txBody>
          </p:sp>
          <p:sp>
            <p:nvSpPr>
              <p:cNvPr id="14" name="TextBox 13">
                <a:extLst>
                  <a:ext uri="{FF2B5EF4-FFF2-40B4-BE49-F238E27FC236}">
                    <a16:creationId xmlns:a16="http://schemas.microsoft.com/office/drawing/2014/main" id="{2B3ED78C-FA09-4FE8-80C1-AB62A99A3E22}"/>
                  </a:ext>
                </a:extLst>
              </p:cNvPr>
              <p:cNvSpPr txBox="1"/>
              <p:nvPr/>
            </p:nvSpPr>
            <p:spPr>
              <a:xfrm>
                <a:off x="5458356" y="2035700"/>
                <a:ext cx="1591617" cy="276999"/>
              </a:xfrm>
              <a:prstGeom prst="rect">
                <a:avLst/>
              </a:prstGeom>
              <a:noFill/>
            </p:spPr>
            <p:txBody>
              <a:bodyPr>
                <a:spAutoFit/>
              </a:bodyPr>
              <a:lstStyle/>
              <a:p>
                <a:pPr>
                  <a:defRPr/>
                </a:pPr>
                <a:r>
                  <a:rPr lang="en-US" sz="1200" dirty="0">
                    <a:solidFill>
                      <a:schemeClr val="accent5"/>
                    </a:solidFill>
                  </a:rPr>
                  <a:t>We Haul</a:t>
                </a:r>
              </a:p>
            </p:txBody>
          </p:sp>
          <p:sp>
            <p:nvSpPr>
              <p:cNvPr id="15" name="TextBox 14">
                <a:extLst>
                  <a:ext uri="{FF2B5EF4-FFF2-40B4-BE49-F238E27FC236}">
                    <a16:creationId xmlns:a16="http://schemas.microsoft.com/office/drawing/2014/main" id="{2B3ED78C-FA09-4FE8-80C1-AB62A99A3E22}"/>
                  </a:ext>
                </a:extLst>
              </p:cNvPr>
              <p:cNvSpPr txBox="1"/>
              <p:nvPr/>
            </p:nvSpPr>
            <p:spPr>
              <a:xfrm>
                <a:off x="5496476" y="1609767"/>
                <a:ext cx="2539725" cy="523220"/>
              </a:xfrm>
              <a:prstGeom prst="rect">
                <a:avLst/>
              </a:prstGeom>
              <a:noFill/>
            </p:spPr>
            <p:txBody>
              <a:bodyPr wrap="square">
                <a:spAutoFit/>
              </a:bodyPr>
              <a:lstStyle/>
              <a:p>
                <a:pPr>
                  <a:defRPr/>
                </a:pPr>
                <a:r>
                  <a:rPr lang="en-US" sz="700" dirty="0">
                    <a:solidFill>
                      <a:schemeClr val="accent5"/>
                    </a:solidFill>
                  </a:rPr>
                  <a:t>ABC Corp.</a:t>
                </a:r>
              </a:p>
              <a:p>
                <a:pPr>
                  <a:defRPr/>
                </a:pPr>
                <a:r>
                  <a:rPr lang="en-US" sz="700" dirty="0">
                    <a:solidFill>
                      <a:schemeClr val="accent5"/>
                    </a:solidFill>
                  </a:rPr>
                  <a:t>200 State Rt 401</a:t>
                </a:r>
              </a:p>
              <a:p>
                <a:pPr>
                  <a:defRPr/>
                </a:pPr>
                <a:r>
                  <a:rPr lang="en-US" sz="700" dirty="0">
                    <a:solidFill>
                      <a:schemeClr val="accent5"/>
                    </a:solidFill>
                  </a:rPr>
                  <a:t>Hometown, NC 67556</a:t>
                </a:r>
              </a:p>
              <a:p>
                <a:pPr>
                  <a:defRPr/>
                </a:pPr>
                <a:r>
                  <a:rPr lang="en-US" sz="700" dirty="0">
                    <a:solidFill>
                      <a:schemeClr val="accent5"/>
                    </a:solidFill>
                  </a:rPr>
                  <a:t>	336-541-7767 </a:t>
                </a:r>
              </a:p>
            </p:txBody>
          </p:sp>
          <p:sp>
            <p:nvSpPr>
              <p:cNvPr id="16" name="TextBox 15">
                <a:extLst>
                  <a:ext uri="{FF2B5EF4-FFF2-40B4-BE49-F238E27FC236}">
                    <a16:creationId xmlns:a16="http://schemas.microsoft.com/office/drawing/2014/main" id="{2B3ED78C-FA09-4FE8-80C1-AB62A99A3E22}"/>
                  </a:ext>
                </a:extLst>
              </p:cNvPr>
              <p:cNvSpPr txBox="1"/>
              <p:nvPr/>
            </p:nvSpPr>
            <p:spPr>
              <a:xfrm>
                <a:off x="6444685" y="1355549"/>
                <a:ext cx="1591617" cy="276999"/>
              </a:xfrm>
              <a:prstGeom prst="rect">
                <a:avLst/>
              </a:prstGeom>
              <a:noFill/>
            </p:spPr>
            <p:txBody>
              <a:bodyPr>
                <a:spAutoFit/>
              </a:bodyPr>
              <a:lstStyle/>
              <a:p>
                <a:pPr>
                  <a:defRPr/>
                </a:pPr>
                <a:r>
                  <a:rPr lang="en-US" sz="1200" dirty="0">
                    <a:solidFill>
                      <a:schemeClr val="accent5"/>
                    </a:solidFill>
                  </a:rPr>
                  <a:t>NCR000008799</a:t>
                </a:r>
              </a:p>
            </p:txBody>
          </p:sp>
          <p:sp>
            <p:nvSpPr>
              <p:cNvPr id="17" name="TextBox 16">
                <a:extLst>
                  <a:ext uri="{FF2B5EF4-FFF2-40B4-BE49-F238E27FC236}">
                    <a16:creationId xmlns:a16="http://schemas.microsoft.com/office/drawing/2014/main" id="{2B3ED78C-FA09-4FE8-80C1-AB62A99A3E22}"/>
                  </a:ext>
                </a:extLst>
              </p:cNvPr>
              <p:cNvSpPr txBox="1"/>
              <p:nvPr/>
            </p:nvSpPr>
            <p:spPr>
              <a:xfrm>
                <a:off x="9338974" y="2054809"/>
                <a:ext cx="1591617" cy="276999"/>
              </a:xfrm>
              <a:prstGeom prst="rect">
                <a:avLst/>
              </a:prstGeom>
              <a:noFill/>
            </p:spPr>
            <p:txBody>
              <a:bodyPr>
                <a:spAutoFit/>
              </a:bodyPr>
              <a:lstStyle/>
              <a:p>
                <a:pPr>
                  <a:defRPr/>
                </a:pPr>
                <a:r>
                  <a:rPr lang="en-US" sz="1200" dirty="0">
                    <a:solidFill>
                      <a:schemeClr val="accent5"/>
                    </a:solidFill>
                  </a:rPr>
                  <a:t>ALD000006543</a:t>
                </a:r>
              </a:p>
            </p:txBody>
          </p:sp>
          <p:sp>
            <p:nvSpPr>
              <p:cNvPr id="18" name="TextBox 17">
                <a:extLst>
                  <a:ext uri="{FF2B5EF4-FFF2-40B4-BE49-F238E27FC236}">
                    <a16:creationId xmlns:a16="http://schemas.microsoft.com/office/drawing/2014/main" id="{2B3ED78C-FA09-4FE8-80C1-AB62A99A3E22}"/>
                  </a:ext>
                </a:extLst>
              </p:cNvPr>
              <p:cNvSpPr txBox="1"/>
              <p:nvPr/>
            </p:nvSpPr>
            <p:spPr>
              <a:xfrm>
                <a:off x="9289209" y="2654568"/>
                <a:ext cx="1591617" cy="276999"/>
              </a:xfrm>
              <a:prstGeom prst="rect">
                <a:avLst/>
              </a:prstGeom>
              <a:noFill/>
            </p:spPr>
            <p:txBody>
              <a:bodyPr>
                <a:spAutoFit/>
              </a:bodyPr>
              <a:lstStyle/>
              <a:p>
                <a:pPr>
                  <a:defRPr/>
                </a:pPr>
                <a:r>
                  <a:rPr lang="en-US" sz="1200" dirty="0">
                    <a:solidFill>
                      <a:schemeClr val="accent5"/>
                    </a:solidFill>
                  </a:rPr>
                  <a:t>TXR000004544</a:t>
                </a:r>
              </a:p>
            </p:txBody>
          </p:sp>
          <p:sp>
            <p:nvSpPr>
              <p:cNvPr id="19" name="TextBox 18">
                <a:extLst>
                  <a:ext uri="{FF2B5EF4-FFF2-40B4-BE49-F238E27FC236}">
                    <a16:creationId xmlns:a16="http://schemas.microsoft.com/office/drawing/2014/main" id="{2B3ED78C-FA09-4FE8-80C1-AB62A99A3E22}"/>
                  </a:ext>
                </a:extLst>
              </p:cNvPr>
              <p:cNvSpPr txBox="1"/>
              <p:nvPr/>
            </p:nvSpPr>
            <p:spPr>
              <a:xfrm>
                <a:off x="5571722" y="2517666"/>
                <a:ext cx="2539725" cy="523220"/>
              </a:xfrm>
              <a:prstGeom prst="rect">
                <a:avLst/>
              </a:prstGeom>
              <a:noFill/>
            </p:spPr>
            <p:txBody>
              <a:bodyPr wrap="square">
                <a:spAutoFit/>
              </a:bodyPr>
              <a:lstStyle/>
              <a:p>
                <a:pPr>
                  <a:defRPr/>
                </a:pPr>
                <a:r>
                  <a:rPr lang="en-US" sz="700" dirty="0">
                    <a:solidFill>
                      <a:schemeClr val="accent5"/>
                    </a:solidFill>
                  </a:rPr>
                  <a:t>XYZ Corp.</a:t>
                </a:r>
              </a:p>
              <a:p>
                <a:pPr>
                  <a:defRPr/>
                </a:pPr>
                <a:r>
                  <a:rPr lang="en-US" sz="700" dirty="0">
                    <a:solidFill>
                      <a:schemeClr val="accent5"/>
                    </a:solidFill>
                  </a:rPr>
                  <a:t>200 State Rt 66</a:t>
                </a:r>
              </a:p>
              <a:p>
                <a:pPr>
                  <a:defRPr/>
                </a:pPr>
                <a:r>
                  <a:rPr lang="en-US" sz="700" dirty="0">
                    <a:solidFill>
                      <a:schemeClr val="accent5"/>
                    </a:solidFill>
                  </a:rPr>
                  <a:t>Midway, TX 89798</a:t>
                </a:r>
              </a:p>
              <a:p>
                <a:pPr>
                  <a:defRPr/>
                </a:pPr>
                <a:r>
                  <a:rPr lang="en-US" sz="700" dirty="0">
                    <a:solidFill>
                      <a:schemeClr val="accent5"/>
                    </a:solidFill>
                  </a:rPr>
                  <a:t>	601-454-9987 </a:t>
                </a:r>
              </a:p>
            </p:txBody>
          </p:sp>
        </p:grpSp>
        <p:sp>
          <p:nvSpPr>
            <p:cNvPr id="20" name="TextBox 19">
              <a:extLst>
                <a:ext uri="{FF2B5EF4-FFF2-40B4-BE49-F238E27FC236}">
                  <a16:creationId xmlns:a16="http://schemas.microsoft.com/office/drawing/2014/main" id="{CB9BA849-8ACF-4366-B38E-D1483572B5B9}"/>
                </a:ext>
              </a:extLst>
            </p:cNvPr>
            <p:cNvSpPr txBox="1"/>
            <p:nvPr/>
          </p:nvSpPr>
          <p:spPr>
            <a:xfrm>
              <a:off x="5613902" y="3558662"/>
              <a:ext cx="2728486" cy="261610"/>
            </a:xfrm>
            <a:prstGeom prst="rect">
              <a:avLst/>
            </a:prstGeom>
            <a:noFill/>
          </p:spPr>
          <p:txBody>
            <a:bodyPr>
              <a:spAutoFit/>
            </a:bodyPr>
            <a:lstStyle/>
            <a:p>
              <a:pPr>
                <a:defRPr/>
              </a:pPr>
              <a:r>
                <a:rPr lang="en-US" sz="1100" dirty="0">
                  <a:solidFill>
                    <a:schemeClr val="accent5"/>
                  </a:solidFill>
                </a:rPr>
                <a:t>Used Oil</a:t>
              </a:r>
            </a:p>
          </p:txBody>
        </p:sp>
        <p:sp>
          <p:nvSpPr>
            <p:cNvPr id="21" name="TextBox 20">
              <a:extLst>
                <a:ext uri="{FF2B5EF4-FFF2-40B4-BE49-F238E27FC236}">
                  <a16:creationId xmlns:a16="http://schemas.microsoft.com/office/drawing/2014/main" id="{2B3ED78C-FA09-4FE8-80C1-AB62A99A3E22}"/>
                </a:ext>
              </a:extLst>
            </p:cNvPr>
            <p:cNvSpPr txBox="1"/>
            <p:nvPr/>
          </p:nvSpPr>
          <p:spPr>
            <a:xfrm>
              <a:off x="8493399" y="3644314"/>
              <a:ext cx="1591617" cy="276999"/>
            </a:xfrm>
            <a:prstGeom prst="rect">
              <a:avLst/>
            </a:prstGeom>
            <a:noFill/>
          </p:spPr>
          <p:txBody>
            <a:bodyPr>
              <a:spAutoFit/>
            </a:bodyPr>
            <a:lstStyle/>
            <a:p>
              <a:pPr>
                <a:defRPr/>
              </a:pPr>
              <a:r>
                <a:rPr lang="en-US" sz="1200" dirty="0">
                  <a:solidFill>
                    <a:schemeClr val="accent5"/>
                  </a:solidFill>
                </a:rPr>
                <a:t>1      DM   300     P</a:t>
              </a:r>
            </a:p>
          </p:txBody>
        </p:sp>
      </p:grpSp>
      <p:pic>
        <p:nvPicPr>
          <p:cNvPr id="4" name="Picture 3"/>
          <p:cNvPicPr>
            <a:picLocks noChangeAspect="1"/>
          </p:cNvPicPr>
          <p:nvPr/>
        </p:nvPicPr>
        <p:blipFill rotWithShape="1">
          <a:blip r:embed="rId4"/>
          <a:srcRect l="17500" t="18479" r="43158" b="7368"/>
          <a:stretch/>
        </p:blipFill>
        <p:spPr>
          <a:xfrm>
            <a:off x="5361064" y="1055232"/>
            <a:ext cx="5126861" cy="5435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3E5D8-64B1-3402-1199-69D3603A5A59}"/>
              </a:ext>
            </a:extLst>
          </p:cNvPr>
          <p:cNvSpPr>
            <a:spLocks noGrp="1"/>
          </p:cNvSpPr>
          <p:nvPr>
            <p:ph type="title"/>
          </p:nvPr>
        </p:nvSpPr>
        <p:spPr/>
        <p:txBody>
          <a:bodyPr/>
          <a:lstStyle/>
          <a:p>
            <a:r>
              <a:rPr lang="en-US" dirty="0"/>
              <a:t>Shipper certification 172.204</a:t>
            </a:r>
          </a:p>
        </p:txBody>
      </p:sp>
      <p:sp>
        <p:nvSpPr>
          <p:cNvPr id="3" name="TextBox 2">
            <a:extLst>
              <a:ext uri="{FF2B5EF4-FFF2-40B4-BE49-F238E27FC236}">
                <a16:creationId xmlns:a16="http://schemas.microsoft.com/office/drawing/2014/main" id="{54CA2875-2230-764E-4F50-885A968441D3}"/>
              </a:ext>
            </a:extLst>
          </p:cNvPr>
          <p:cNvSpPr txBox="1"/>
          <p:nvPr/>
        </p:nvSpPr>
        <p:spPr>
          <a:xfrm>
            <a:off x="1028700" y="1565031"/>
            <a:ext cx="9416562" cy="2677656"/>
          </a:xfrm>
          <a:prstGeom prst="rect">
            <a:avLst/>
          </a:prstGeom>
          <a:noFill/>
        </p:spPr>
        <p:txBody>
          <a:bodyPr wrap="square" rtlCol="0">
            <a:spAutoFit/>
          </a:bodyPr>
          <a:lstStyle/>
          <a:p>
            <a:r>
              <a:rPr lang="en-US" sz="2800" dirty="0"/>
              <a:t>“I hereby declare that the contents of this consignment are fully and accurately described above by the proper shipping name, and are classified, packaged, marked and labeled/placarded, and are in all respects in proper condition for transport according to applicable international and national governmental regulations.”</a:t>
            </a:r>
          </a:p>
        </p:txBody>
      </p:sp>
      <p:sp>
        <p:nvSpPr>
          <p:cNvPr id="4" name="TextBox 3">
            <a:extLst>
              <a:ext uri="{FF2B5EF4-FFF2-40B4-BE49-F238E27FC236}">
                <a16:creationId xmlns:a16="http://schemas.microsoft.com/office/drawing/2014/main" id="{9CBA7A9D-CA10-4786-E4FA-E225997ECD94}"/>
              </a:ext>
            </a:extLst>
          </p:cNvPr>
          <p:cNvSpPr txBox="1"/>
          <p:nvPr/>
        </p:nvSpPr>
        <p:spPr>
          <a:xfrm>
            <a:off x="1134208" y="4413738"/>
            <a:ext cx="8889023" cy="923330"/>
          </a:xfrm>
          <a:prstGeom prst="rect">
            <a:avLst/>
          </a:prstGeom>
          <a:noFill/>
        </p:spPr>
        <p:txBody>
          <a:bodyPr wrap="square" rtlCol="0">
            <a:spAutoFit/>
          </a:bodyPr>
          <a:lstStyle/>
          <a:p>
            <a:pPr marL="285750" indent="-285750">
              <a:buFont typeface="Arial" panose="020B0604020202020204" pitchFamily="34" charset="0"/>
              <a:buChar char="•"/>
            </a:pPr>
            <a:r>
              <a:rPr lang="en-US" dirty="0"/>
              <a:t>Must be legibly signed by a principal, officer, partner, or employee of the shipper or his agent, and</a:t>
            </a:r>
          </a:p>
          <a:p>
            <a:pPr marL="285750" indent="-285750">
              <a:buFont typeface="Arial" panose="020B0604020202020204" pitchFamily="34" charset="0"/>
              <a:buChar char="•"/>
            </a:pPr>
            <a:r>
              <a:rPr lang="en-US" dirty="0"/>
              <a:t>May be legibly signed manually, by typewriter, or other mechanical means</a:t>
            </a:r>
          </a:p>
        </p:txBody>
      </p:sp>
    </p:spTree>
    <p:extLst>
      <p:ext uri="{BB962C8B-B14F-4D97-AF65-F5344CB8AC3E}">
        <p14:creationId xmlns:p14="http://schemas.microsoft.com/office/powerpoint/2010/main" val="8828640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Manifest Instructions</a:t>
            </a:r>
          </a:p>
        </p:txBody>
      </p:sp>
      <p:sp>
        <p:nvSpPr>
          <p:cNvPr id="6" name="TextBox 5"/>
          <p:cNvSpPr txBox="1"/>
          <p:nvPr/>
        </p:nvSpPr>
        <p:spPr>
          <a:xfrm>
            <a:off x="255639" y="1238865"/>
            <a:ext cx="11779045" cy="923330"/>
          </a:xfrm>
          <a:prstGeom prst="rect">
            <a:avLst/>
          </a:prstGeom>
          <a:noFill/>
        </p:spPr>
        <p:txBody>
          <a:bodyPr wrap="square" rtlCol="0">
            <a:spAutoFit/>
          </a:bodyPr>
          <a:lstStyle/>
          <a:p>
            <a:r>
              <a:rPr lang="en-US" dirty="0">
                <a:hlinkClick r:id="rId2"/>
              </a:rPr>
              <a:t>https://www.epa.gov/sites/default/files/2018-05/documents/instructions_for_completing_the_uniform_hazardous_waste_manifest.pdf</a:t>
            </a:r>
            <a:endParaRPr lang="en-US" dirty="0"/>
          </a:p>
          <a:p>
            <a:endParaRPr lang="en-US" dirty="0"/>
          </a:p>
        </p:txBody>
      </p:sp>
      <p:pic>
        <p:nvPicPr>
          <p:cNvPr id="7" name="Picture 6"/>
          <p:cNvPicPr>
            <a:picLocks noChangeAspect="1"/>
          </p:cNvPicPr>
          <p:nvPr/>
        </p:nvPicPr>
        <p:blipFill rotWithShape="1">
          <a:blip r:embed="rId3"/>
          <a:srcRect l="23307" t="19212" r="24193" b="4946"/>
          <a:stretch/>
        </p:blipFill>
        <p:spPr>
          <a:xfrm>
            <a:off x="108154" y="2015612"/>
            <a:ext cx="4222833" cy="3431458"/>
          </a:xfrm>
          <a:prstGeom prst="rect">
            <a:avLst/>
          </a:prstGeom>
        </p:spPr>
      </p:pic>
      <p:pic>
        <p:nvPicPr>
          <p:cNvPr id="9" name="Picture 8"/>
          <p:cNvPicPr>
            <a:picLocks noChangeAspect="1"/>
          </p:cNvPicPr>
          <p:nvPr/>
        </p:nvPicPr>
        <p:blipFill rotWithShape="1">
          <a:blip r:embed="rId4"/>
          <a:srcRect l="27823" t="29247" r="29677" b="29606"/>
          <a:stretch/>
        </p:blipFill>
        <p:spPr>
          <a:xfrm>
            <a:off x="4682694" y="2015612"/>
            <a:ext cx="4434349" cy="2414911"/>
          </a:xfrm>
          <a:prstGeom prst="rect">
            <a:avLst/>
          </a:prstGeom>
        </p:spPr>
      </p:pic>
      <p:pic>
        <p:nvPicPr>
          <p:cNvPr id="10" name="Picture 9"/>
          <p:cNvPicPr>
            <a:picLocks noChangeAspect="1"/>
          </p:cNvPicPr>
          <p:nvPr/>
        </p:nvPicPr>
        <p:blipFill rotWithShape="1">
          <a:blip r:embed="rId5"/>
          <a:srcRect l="27903" t="41434" r="29596" b="22724"/>
          <a:stretch/>
        </p:blipFill>
        <p:spPr>
          <a:xfrm>
            <a:off x="4682693" y="4460280"/>
            <a:ext cx="4434349" cy="2103581"/>
          </a:xfrm>
          <a:prstGeom prst="rect">
            <a:avLst/>
          </a:prstGeom>
        </p:spPr>
      </p:pic>
    </p:spTree>
    <p:extLst>
      <p:ext uri="{BB962C8B-B14F-4D97-AF65-F5344CB8AC3E}">
        <p14:creationId xmlns:p14="http://schemas.microsoft.com/office/powerpoint/2010/main" val="6795242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7E424-9A1E-4035-8495-19866216AC94}"/>
              </a:ext>
            </a:extLst>
          </p:cNvPr>
          <p:cNvSpPr>
            <a:spLocks noGrp="1"/>
          </p:cNvSpPr>
          <p:nvPr>
            <p:ph type="title"/>
          </p:nvPr>
        </p:nvSpPr>
        <p:spPr>
          <a:xfrm>
            <a:off x="922380" y="365126"/>
            <a:ext cx="9095380" cy="601986"/>
          </a:xfrm>
        </p:spPr>
        <p:txBody>
          <a:bodyPr/>
          <a:lstStyle/>
          <a:p>
            <a:r>
              <a:rPr lang="en-US" sz="2400" dirty="0"/>
              <a:t>Basic Description (Revised Regulation)</a:t>
            </a:r>
          </a:p>
        </p:txBody>
      </p:sp>
      <p:sp>
        <p:nvSpPr>
          <p:cNvPr id="88066" name="Content Placeholder 2">
            <a:extLst>
              <a:ext uri="{FF2B5EF4-FFF2-40B4-BE49-F238E27FC236}">
                <a16:creationId xmlns:a16="http://schemas.microsoft.com/office/drawing/2014/main" id="{6D668131-D1C8-4FBF-BBB5-1471E4A9F60E}"/>
              </a:ext>
            </a:extLst>
          </p:cNvPr>
          <p:cNvSpPr>
            <a:spLocks noGrp="1"/>
          </p:cNvSpPr>
          <p:nvPr>
            <p:ph idx="4294967295"/>
          </p:nvPr>
        </p:nvSpPr>
        <p:spPr>
          <a:xfrm>
            <a:off x="614719" y="1232591"/>
            <a:ext cx="9844734" cy="4572000"/>
          </a:xfrm>
        </p:spPr>
        <p:txBody>
          <a:bodyPr>
            <a:noAutofit/>
          </a:bodyPr>
          <a:lstStyle/>
          <a:p>
            <a:pPr marL="406908" indent="-342900">
              <a:lnSpc>
                <a:spcPct val="90000"/>
              </a:lnSpc>
              <a:spcAft>
                <a:spcPts val="0"/>
              </a:spcAft>
              <a:buClr>
                <a:schemeClr val="accent6"/>
              </a:buClr>
              <a:buFont typeface="Wingdings" panose="05000000000000000000" pitchFamily="2" charset="2"/>
              <a:buChar char="§"/>
              <a:defRPr/>
            </a:pPr>
            <a:r>
              <a:rPr lang="en-US" altLang="en-US" sz="2800" dirty="0"/>
              <a:t>The </a:t>
            </a:r>
            <a:r>
              <a:rPr lang="en-US" altLang="en-US" sz="2800" i="1" dirty="0"/>
              <a:t>“basic description”</a:t>
            </a:r>
            <a:r>
              <a:rPr lang="en-US" altLang="en-US" sz="2800" dirty="0"/>
              <a:t> must be in order:</a:t>
            </a:r>
          </a:p>
          <a:p>
            <a:pPr marL="859860" lvl="1" indent="-342900">
              <a:lnSpc>
                <a:spcPct val="90000"/>
              </a:lnSpc>
              <a:spcAft>
                <a:spcPts val="0"/>
              </a:spcAft>
              <a:buClr>
                <a:schemeClr val="accent6"/>
              </a:buClr>
              <a:buFont typeface="Wingdings" panose="05000000000000000000" pitchFamily="2" charset="2"/>
              <a:buChar char="§"/>
              <a:defRPr/>
            </a:pPr>
            <a:r>
              <a:rPr lang="en-US" altLang="en-US" sz="2800" b="1" dirty="0">
                <a:solidFill>
                  <a:schemeClr val="tx2">
                    <a:lumMod val="75000"/>
                  </a:schemeClr>
                </a:solidFill>
              </a:rPr>
              <a:t>I</a:t>
            </a:r>
            <a:r>
              <a:rPr lang="en-US" altLang="en-US" sz="2800" dirty="0">
                <a:solidFill>
                  <a:schemeClr val="tx2">
                    <a:lumMod val="75000"/>
                  </a:schemeClr>
                </a:solidFill>
              </a:rPr>
              <a:t>D # (HMT Column 4)</a:t>
            </a:r>
          </a:p>
          <a:p>
            <a:pPr marL="859860" lvl="1" indent="-342900">
              <a:lnSpc>
                <a:spcPct val="90000"/>
              </a:lnSpc>
              <a:spcAft>
                <a:spcPts val="0"/>
              </a:spcAft>
              <a:buClr>
                <a:schemeClr val="accent6"/>
              </a:buClr>
              <a:buFont typeface="Wingdings" panose="05000000000000000000" pitchFamily="2" charset="2"/>
              <a:buChar char="§"/>
              <a:defRPr/>
            </a:pPr>
            <a:r>
              <a:rPr lang="en-US" altLang="en-US" sz="2800" dirty="0">
                <a:solidFill>
                  <a:schemeClr val="tx2">
                    <a:lumMod val="75000"/>
                  </a:schemeClr>
                </a:solidFill>
              </a:rPr>
              <a:t>(proper) </a:t>
            </a:r>
            <a:r>
              <a:rPr lang="en-US" altLang="en-US" sz="2800" b="1" dirty="0">
                <a:solidFill>
                  <a:schemeClr val="tx2">
                    <a:lumMod val="75000"/>
                  </a:schemeClr>
                </a:solidFill>
              </a:rPr>
              <a:t>S</a:t>
            </a:r>
            <a:r>
              <a:rPr lang="en-US" altLang="en-US" sz="2800" dirty="0">
                <a:solidFill>
                  <a:schemeClr val="tx2">
                    <a:lumMod val="75000"/>
                  </a:schemeClr>
                </a:solidFill>
              </a:rPr>
              <a:t>hipping name (HMT Column 2)</a:t>
            </a:r>
          </a:p>
          <a:p>
            <a:pPr marL="859860" lvl="1" indent="-342900">
              <a:lnSpc>
                <a:spcPct val="90000"/>
              </a:lnSpc>
              <a:spcAft>
                <a:spcPts val="0"/>
              </a:spcAft>
              <a:buClr>
                <a:schemeClr val="accent6"/>
              </a:buClr>
              <a:buFont typeface="Wingdings" panose="05000000000000000000" pitchFamily="2" charset="2"/>
              <a:buChar char="§"/>
              <a:defRPr/>
            </a:pPr>
            <a:r>
              <a:rPr lang="en-US" altLang="en-US" sz="2800" dirty="0">
                <a:solidFill>
                  <a:schemeClr val="tx2">
                    <a:lumMod val="75000"/>
                  </a:schemeClr>
                </a:solidFill>
              </a:rPr>
              <a:t>(primary and subsidiary) </a:t>
            </a:r>
            <a:r>
              <a:rPr lang="en-US" altLang="en-US" sz="2800" b="1" dirty="0">
                <a:solidFill>
                  <a:schemeClr val="tx2">
                    <a:lumMod val="75000"/>
                  </a:schemeClr>
                </a:solidFill>
              </a:rPr>
              <a:t>H</a:t>
            </a:r>
            <a:r>
              <a:rPr lang="en-US" altLang="en-US" sz="2800" dirty="0">
                <a:solidFill>
                  <a:schemeClr val="tx2">
                    <a:lumMod val="75000"/>
                  </a:schemeClr>
                </a:solidFill>
              </a:rPr>
              <a:t>azard class (HMT Column 6)</a:t>
            </a:r>
          </a:p>
          <a:p>
            <a:pPr marL="1179324" lvl="2" indent="-342900">
              <a:lnSpc>
                <a:spcPct val="90000"/>
              </a:lnSpc>
              <a:spcAft>
                <a:spcPts val="0"/>
              </a:spcAft>
              <a:buClr>
                <a:schemeClr val="accent6"/>
              </a:buClr>
              <a:buFont typeface="Wingdings" panose="05000000000000000000" pitchFamily="2" charset="2"/>
              <a:buChar char="§"/>
              <a:defRPr/>
            </a:pPr>
            <a:r>
              <a:rPr lang="en-US" altLang="en-US" sz="2800" b="1" dirty="0">
                <a:solidFill>
                  <a:schemeClr val="tx2">
                    <a:lumMod val="75000"/>
                  </a:schemeClr>
                </a:solidFill>
              </a:rPr>
              <a:t>S</a:t>
            </a:r>
            <a:r>
              <a:rPr lang="en-US" altLang="en-US" sz="2800" dirty="0">
                <a:solidFill>
                  <a:schemeClr val="tx2">
                    <a:lumMod val="75000"/>
                  </a:schemeClr>
                </a:solidFill>
              </a:rPr>
              <a:t>ubsidiary (secondary) hazard class number is parenthesis after the primary hazard class number</a:t>
            </a:r>
          </a:p>
          <a:p>
            <a:pPr marL="859860" lvl="1" indent="-342900">
              <a:lnSpc>
                <a:spcPct val="90000"/>
              </a:lnSpc>
              <a:spcAft>
                <a:spcPts val="0"/>
              </a:spcAft>
              <a:buClr>
                <a:schemeClr val="accent6"/>
              </a:buClr>
              <a:buFont typeface="Wingdings" panose="05000000000000000000" pitchFamily="2" charset="2"/>
              <a:buChar char="§"/>
              <a:defRPr/>
            </a:pPr>
            <a:r>
              <a:rPr lang="en-US" altLang="en-US" sz="2800" b="1" dirty="0">
                <a:solidFill>
                  <a:schemeClr val="tx2">
                    <a:lumMod val="75000"/>
                  </a:schemeClr>
                </a:solidFill>
              </a:rPr>
              <a:t>P</a:t>
            </a:r>
            <a:r>
              <a:rPr lang="en-US" altLang="en-US" sz="2800" dirty="0">
                <a:solidFill>
                  <a:schemeClr val="tx2">
                    <a:lumMod val="75000"/>
                  </a:schemeClr>
                </a:solidFill>
              </a:rPr>
              <a:t>acking group (HMT Column 5)</a:t>
            </a:r>
          </a:p>
          <a:p>
            <a:pPr marL="1179324" lvl="2" indent="-342900">
              <a:lnSpc>
                <a:spcPct val="90000"/>
              </a:lnSpc>
              <a:spcAft>
                <a:spcPts val="0"/>
              </a:spcAft>
              <a:buClr>
                <a:schemeClr val="accent6"/>
              </a:buClr>
              <a:buFont typeface="Wingdings" panose="05000000000000000000" pitchFamily="2" charset="2"/>
              <a:buChar char="§"/>
              <a:defRPr/>
            </a:pPr>
            <a:r>
              <a:rPr lang="en-US" altLang="en-US" sz="2800" dirty="0">
                <a:solidFill>
                  <a:schemeClr val="tx2">
                    <a:lumMod val="75000"/>
                  </a:schemeClr>
                </a:solidFill>
              </a:rPr>
              <a:t>Class 1, Class 5.2, Self Reactive Substances, Batteries other than those containing lithium, lithium ions or sodium are excepted from this requirement</a:t>
            </a:r>
          </a:p>
        </p:txBody>
      </p:sp>
      <p:sp>
        <p:nvSpPr>
          <p:cNvPr id="5" name="Rectangle 4">
            <a:extLst>
              <a:ext uri="{FF2B5EF4-FFF2-40B4-BE49-F238E27FC236}">
                <a16:creationId xmlns:a16="http://schemas.microsoft.com/office/drawing/2014/main" id="{1455C05F-35E6-40A5-8519-1D4ECAB45107}"/>
              </a:ext>
            </a:extLst>
          </p:cNvPr>
          <p:cNvSpPr/>
          <p:nvPr/>
        </p:nvSpPr>
        <p:spPr>
          <a:xfrm rot="20065351">
            <a:off x="2267110" y="1893606"/>
            <a:ext cx="6405921" cy="3170099"/>
          </a:xfrm>
          <a:prstGeom prst="rect">
            <a:avLst/>
          </a:prstGeom>
          <a:noFill/>
        </p:spPr>
        <p:txBody>
          <a:bodyPr wrap="none">
            <a:spAutoFit/>
          </a:bodyPr>
          <a:lstStyle/>
          <a:p>
            <a:pPr algn="ctr">
              <a:defRPr/>
            </a:pPr>
            <a:r>
              <a:rPr lang="en-US" sz="20000" b="1" dirty="0">
                <a:ln w="1905"/>
                <a:solidFill>
                  <a:srgbClr val="FFFF00"/>
                </a:solidFill>
                <a:effectLst>
                  <a:innerShdw blurRad="69850" dist="43180" dir="5400000">
                    <a:srgbClr val="000000">
                      <a:alpha val="65000"/>
                    </a:srgbClr>
                  </a:innerShdw>
                </a:effectLst>
              </a:rPr>
              <a:t>ISHP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36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Additional Descriptive Requirements</a:t>
            </a:r>
          </a:p>
        </p:txBody>
      </p:sp>
      <p:sp>
        <p:nvSpPr>
          <p:cNvPr id="3" name="Content Placeholder 2"/>
          <p:cNvSpPr>
            <a:spLocks noGrp="1"/>
          </p:cNvSpPr>
          <p:nvPr>
            <p:ph sz="half" idx="4294967295"/>
          </p:nvPr>
        </p:nvSpPr>
        <p:spPr>
          <a:xfrm>
            <a:off x="147484" y="1061883"/>
            <a:ext cx="9969910" cy="5338302"/>
          </a:xfrm>
          <a:prstGeom prst="rect">
            <a:avLst/>
          </a:prstGeom>
        </p:spPr>
        <p:txBody>
          <a:bodyPr>
            <a:normAutofit/>
          </a:bodyPr>
          <a:lstStyle/>
          <a:p>
            <a:pPr>
              <a:buClr>
                <a:schemeClr val="accent6"/>
              </a:buClr>
            </a:pPr>
            <a:r>
              <a:rPr lang="en-US" sz="2000" dirty="0">
                <a:solidFill>
                  <a:schemeClr val="tx1"/>
                </a:solidFill>
              </a:rPr>
              <a:t>§ 172.203 Additional description requirements.</a:t>
            </a:r>
          </a:p>
          <a:p>
            <a:pPr lvl="1">
              <a:buClr>
                <a:schemeClr val="accent6"/>
              </a:buClr>
            </a:pPr>
            <a:r>
              <a:rPr lang="en-US" sz="2000" dirty="0">
                <a:solidFill>
                  <a:schemeClr val="tx1"/>
                </a:solidFill>
              </a:rPr>
              <a:t>(a) Special permits. Except as provided in </a:t>
            </a:r>
            <a:r>
              <a:rPr lang="en-US" sz="2000" dirty="0">
                <a:solidFill>
                  <a:schemeClr val="tx1"/>
                </a:solidFill>
                <a:hlinkClick r:id="rId2"/>
              </a:rPr>
              <a:t>§ 173.23</a:t>
            </a:r>
            <a:r>
              <a:rPr lang="en-US" sz="2000" dirty="0">
                <a:solidFill>
                  <a:schemeClr val="tx1"/>
                </a:solidFill>
              </a:rPr>
              <a:t> of this subchapter, each </a:t>
            </a:r>
            <a:r>
              <a:rPr lang="en-US" sz="2000" dirty="0">
                <a:solidFill>
                  <a:schemeClr val="tx1"/>
                </a:solidFill>
                <a:hlinkClick r:id="rId3"/>
              </a:rPr>
              <a:t>shipping paper</a:t>
            </a:r>
            <a:r>
              <a:rPr lang="en-US" sz="2000" dirty="0">
                <a:solidFill>
                  <a:schemeClr val="tx1"/>
                </a:solidFill>
              </a:rPr>
              <a:t> issued in connection with a shipment made under a </a:t>
            </a:r>
            <a:r>
              <a:rPr lang="en-US" sz="2000" dirty="0">
                <a:solidFill>
                  <a:schemeClr val="tx1"/>
                </a:solidFill>
                <a:hlinkClick r:id="rId4"/>
              </a:rPr>
              <a:t>special permit</a:t>
            </a:r>
            <a:r>
              <a:rPr lang="en-US" sz="2000" dirty="0">
                <a:solidFill>
                  <a:schemeClr val="tx1"/>
                </a:solidFill>
              </a:rPr>
              <a:t> must bear the notation “DOT-SP” followed by the </a:t>
            </a:r>
            <a:r>
              <a:rPr lang="en-US" sz="2000" dirty="0">
                <a:solidFill>
                  <a:schemeClr val="tx1"/>
                </a:solidFill>
                <a:hlinkClick r:id="rId4"/>
              </a:rPr>
              <a:t>special permit</a:t>
            </a:r>
            <a:r>
              <a:rPr lang="en-US" sz="2000" dirty="0">
                <a:solidFill>
                  <a:schemeClr val="tx1"/>
                </a:solidFill>
              </a:rPr>
              <a:t> number assigned and located so that the notation is clearly associated with the description to which the </a:t>
            </a:r>
            <a:r>
              <a:rPr lang="en-US" sz="2000" dirty="0">
                <a:solidFill>
                  <a:schemeClr val="tx1"/>
                </a:solidFill>
                <a:hlinkClick r:id="rId4"/>
              </a:rPr>
              <a:t>special permit</a:t>
            </a:r>
            <a:r>
              <a:rPr lang="en-US" sz="2000" dirty="0">
                <a:solidFill>
                  <a:schemeClr val="tx1"/>
                </a:solidFill>
              </a:rPr>
              <a:t> applies. Each </a:t>
            </a:r>
            <a:r>
              <a:rPr lang="en-US" sz="2000" dirty="0">
                <a:solidFill>
                  <a:schemeClr val="tx1"/>
                </a:solidFill>
                <a:hlinkClick r:id="rId3"/>
              </a:rPr>
              <a:t>shipping paper</a:t>
            </a:r>
            <a:r>
              <a:rPr lang="en-US" sz="2000" dirty="0">
                <a:solidFill>
                  <a:schemeClr val="tx1"/>
                </a:solidFill>
              </a:rPr>
              <a:t> issued in connection with a shipment made under an exemption or </a:t>
            </a:r>
            <a:r>
              <a:rPr lang="en-US" sz="2000" dirty="0">
                <a:solidFill>
                  <a:schemeClr val="tx1"/>
                </a:solidFill>
                <a:hlinkClick r:id="rId4"/>
              </a:rPr>
              <a:t>special permit</a:t>
            </a:r>
            <a:r>
              <a:rPr lang="en-US" sz="2000" dirty="0">
                <a:solidFill>
                  <a:schemeClr val="tx1"/>
                </a:solidFill>
              </a:rPr>
              <a:t> issued prior to October 1, 2007, may bear the notation “DOT-E” followed by the number assigned and so located that the notation is clearly associated with the description to which it applies. </a:t>
            </a:r>
          </a:p>
          <a:p>
            <a:pPr lvl="1">
              <a:buClr>
                <a:schemeClr val="accent6"/>
              </a:buClr>
            </a:pPr>
            <a:r>
              <a:rPr lang="en-US" sz="2000" dirty="0">
                <a:solidFill>
                  <a:schemeClr val="tx1"/>
                </a:solidFill>
              </a:rPr>
              <a:t>(b) Limited quantities. When a </a:t>
            </a:r>
            <a:r>
              <a:rPr lang="en-US" sz="2000" dirty="0">
                <a:solidFill>
                  <a:schemeClr val="tx1"/>
                </a:solidFill>
                <a:hlinkClick r:id="rId3"/>
              </a:rPr>
              <a:t>shipping paper</a:t>
            </a:r>
            <a:r>
              <a:rPr lang="en-US" sz="2000" dirty="0">
                <a:solidFill>
                  <a:schemeClr val="tx1"/>
                </a:solidFill>
              </a:rPr>
              <a:t> is required by this subchapter, the description for a material offered for transportation as “limited quantity,” as authorized by this subchapter, must include the words “Limited Quantity” or “Ltd Qty” following the basic description. </a:t>
            </a:r>
          </a:p>
          <a:p>
            <a:endParaRPr lang="en-US" dirty="0"/>
          </a:p>
        </p:txBody>
      </p:sp>
    </p:spTree>
    <p:extLst>
      <p:ext uri="{BB962C8B-B14F-4D97-AF65-F5344CB8AC3E}">
        <p14:creationId xmlns:p14="http://schemas.microsoft.com/office/powerpoint/2010/main" val="175905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Additional Descriptive Requirements</a:t>
            </a:r>
          </a:p>
        </p:txBody>
      </p:sp>
      <p:sp>
        <p:nvSpPr>
          <p:cNvPr id="2" name="Content Placeholder 1"/>
          <p:cNvSpPr>
            <a:spLocks noGrp="1"/>
          </p:cNvSpPr>
          <p:nvPr>
            <p:ph sz="half" idx="4294967295"/>
          </p:nvPr>
        </p:nvSpPr>
        <p:spPr>
          <a:xfrm>
            <a:off x="0" y="1200150"/>
            <a:ext cx="10166555" cy="5067300"/>
          </a:xfrm>
          <a:prstGeom prst="rect">
            <a:avLst/>
          </a:prstGeom>
        </p:spPr>
        <p:txBody>
          <a:bodyPr>
            <a:normAutofit/>
          </a:bodyPr>
          <a:lstStyle/>
          <a:p>
            <a:pPr>
              <a:buClr>
                <a:schemeClr val="accent6"/>
              </a:buClr>
            </a:pPr>
            <a:r>
              <a:rPr lang="en-US" sz="2000" dirty="0">
                <a:solidFill>
                  <a:schemeClr val="tx1"/>
                </a:solidFill>
              </a:rPr>
              <a:t>(c) Hazardous substances. </a:t>
            </a:r>
          </a:p>
          <a:p>
            <a:pPr>
              <a:buClr>
                <a:schemeClr val="accent6"/>
              </a:buClr>
            </a:pPr>
            <a:r>
              <a:rPr lang="en-US" sz="2000" dirty="0">
                <a:solidFill>
                  <a:schemeClr val="tx1"/>
                </a:solidFill>
              </a:rPr>
              <a:t>(1) Except for </a:t>
            </a:r>
            <a:r>
              <a:rPr lang="en-US" sz="2000" dirty="0">
                <a:solidFill>
                  <a:schemeClr val="tx1"/>
                </a:solidFill>
                <a:hlinkClick r:id="rId2"/>
              </a:rPr>
              <a:t>Class</a:t>
            </a:r>
            <a:r>
              <a:rPr lang="en-US" sz="2000" dirty="0">
                <a:solidFill>
                  <a:schemeClr val="tx1"/>
                </a:solidFill>
              </a:rPr>
              <a:t> 7 (radioactive) materials described in accordance with </a:t>
            </a:r>
            <a:r>
              <a:rPr lang="en-US" sz="2000" dirty="0">
                <a:solidFill>
                  <a:schemeClr val="tx1"/>
                </a:solidFill>
                <a:hlinkClick r:id="rId3"/>
              </a:rPr>
              <a:t>paragraph (d)</a:t>
            </a:r>
            <a:r>
              <a:rPr lang="en-US" sz="2000" dirty="0">
                <a:solidFill>
                  <a:schemeClr val="tx1"/>
                </a:solidFill>
              </a:rPr>
              <a:t> of this section, if the </a:t>
            </a:r>
            <a:r>
              <a:rPr lang="en-US" sz="2000" dirty="0">
                <a:solidFill>
                  <a:schemeClr val="tx1"/>
                </a:solidFill>
                <a:hlinkClick r:id="rId4"/>
              </a:rPr>
              <a:t>proper shipping name</a:t>
            </a:r>
            <a:r>
              <a:rPr lang="en-US" sz="2000" dirty="0">
                <a:solidFill>
                  <a:schemeClr val="tx1"/>
                </a:solidFill>
              </a:rPr>
              <a:t> for a material that is a </a:t>
            </a:r>
            <a:r>
              <a:rPr lang="en-US" sz="2000" dirty="0">
                <a:solidFill>
                  <a:schemeClr val="tx1"/>
                </a:solidFill>
                <a:hlinkClick r:id="rId5"/>
              </a:rPr>
              <a:t>hazardous substance</a:t>
            </a:r>
            <a:r>
              <a:rPr lang="en-US" sz="2000" dirty="0">
                <a:solidFill>
                  <a:schemeClr val="tx1"/>
                </a:solidFill>
              </a:rPr>
              <a:t> does not identify the </a:t>
            </a:r>
            <a:r>
              <a:rPr lang="en-US" sz="2000" dirty="0">
                <a:solidFill>
                  <a:schemeClr val="tx1"/>
                </a:solidFill>
                <a:hlinkClick r:id="rId5"/>
              </a:rPr>
              <a:t>hazardous substance</a:t>
            </a:r>
            <a:r>
              <a:rPr lang="en-US" sz="2000" dirty="0">
                <a:solidFill>
                  <a:schemeClr val="tx1"/>
                </a:solidFill>
              </a:rPr>
              <a:t> by name, the name of the </a:t>
            </a:r>
            <a:r>
              <a:rPr lang="en-US" sz="2000" dirty="0">
                <a:solidFill>
                  <a:schemeClr val="tx1"/>
                </a:solidFill>
                <a:hlinkClick r:id="rId5"/>
              </a:rPr>
              <a:t>hazardous substance</a:t>
            </a:r>
            <a:r>
              <a:rPr lang="en-US" sz="2000" dirty="0">
                <a:solidFill>
                  <a:schemeClr val="tx1"/>
                </a:solidFill>
              </a:rPr>
              <a:t> must be entered in parentheses in association with the basic description. If the material contains two or more hazardous substances, at least two hazardous substances, including the two with the lowest reportable quantities (RQs), must be identified. For a hazardous waste, the waste code (e.g., D001), if appropriate, may be used to identify the </a:t>
            </a:r>
            <a:r>
              <a:rPr lang="en-US" sz="2000" dirty="0">
                <a:solidFill>
                  <a:schemeClr val="tx1"/>
                </a:solidFill>
                <a:hlinkClick r:id="rId5"/>
              </a:rPr>
              <a:t>hazardous substance</a:t>
            </a:r>
            <a:r>
              <a:rPr lang="en-US" sz="2000" dirty="0">
                <a:solidFill>
                  <a:schemeClr val="tx1"/>
                </a:solidFill>
              </a:rPr>
              <a:t>. </a:t>
            </a:r>
          </a:p>
          <a:p>
            <a:pPr>
              <a:buClr>
                <a:schemeClr val="accent6"/>
              </a:buClr>
            </a:pPr>
            <a:r>
              <a:rPr lang="en-US" sz="2000" dirty="0">
                <a:solidFill>
                  <a:schemeClr val="tx1"/>
                </a:solidFill>
              </a:rPr>
              <a:t>(2) The letters “RQ” must be entered on the </a:t>
            </a:r>
            <a:r>
              <a:rPr lang="en-US" sz="2000" dirty="0">
                <a:solidFill>
                  <a:schemeClr val="tx1"/>
                </a:solidFill>
                <a:hlinkClick r:id="rId6"/>
              </a:rPr>
              <a:t>shipping paper</a:t>
            </a:r>
            <a:r>
              <a:rPr lang="en-US" sz="2000" dirty="0">
                <a:solidFill>
                  <a:schemeClr val="tx1"/>
                </a:solidFill>
              </a:rPr>
              <a:t> either before or after the basic description required by </a:t>
            </a:r>
            <a:r>
              <a:rPr lang="en-US" sz="2000" dirty="0">
                <a:solidFill>
                  <a:schemeClr val="tx1"/>
                </a:solidFill>
                <a:hlinkClick r:id="rId7"/>
              </a:rPr>
              <a:t>§ 172.202</a:t>
            </a:r>
            <a:r>
              <a:rPr lang="en-US" sz="2000" dirty="0">
                <a:solidFill>
                  <a:schemeClr val="tx1"/>
                </a:solidFill>
              </a:rPr>
              <a:t> for each </a:t>
            </a:r>
            <a:r>
              <a:rPr lang="en-US" sz="2000" dirty="0">
                <a:solidFill>
                  <a:schemeClr val="tx1"/>
                </a:solidFill>
                <a:hlinkClick r:id="rId5"/>
              </a:rPr>
              <a:t>hazardous substance</a:t>
            </a:r>
            <a:r>
              <a:rPr lang="en-US" sz="2000" dirty="0">
                <a:solidFill>
                  <a:schemeClr val="tx1"/>
                </a:solidFill>
              </a:rPr>
              <a:t> (see </a:t>
            </a:r>
            <a:r>
              <a:rPr lang="en-US" sz="2000" dirty="0">
                <a:solidFill>
                  <a:schemeClr val="tx1"/>
                </a:solidFill>
                <a:hlinkClick r:id="rId8"/>
              </a:rPr>
              <a:t>definition</a:t>
            </a:r>
            <a:r>
              <a:rPr lang="en-US" sz="2000" dirty="0">
                <a:solidFill>
                  <a:schemeClr val="tx1"/>
                </a:solidFill>
              </a:rPr>
              <a:t> in </a:t>
            </a:r>
            <a:r>
              <a:rPr lang="en-US" sz="2000" dirty="0">
                <a:solidFill>
                  <a:schemeClr val="tx1"/>
                </a:solidFill>
                <a:hlinkClick r:id="rId9"/>
              </a:rPr>
              <a:t>§ 171.8</a:t>
            </a:r>
            <a:r>
              <a:rPr lang="en-US" sz="2000" dirty="0">
                <a:solidFill>
                  <a:schemeClr val="tx1"/>
                </a:solidFill>
              </a:rPr>
              <a:t> of this subchapter). For example: “RQ, UN 1098, Allyl alcohol, 6.1, I, Toxic-inhalation hazard, Zone B”; or “UN 3077, Environmentally hazardous substances, </a:t>
            </a:r>
            <a:r>
              <a:rPr lang="en-US" sz="2000" dirty="0">
                <a:solidFill>
                  <a:schemeClr val="tx1"/>
                </a:solidFill>
                <a:hlinkClick r:id="rId10"/>
              </a:rPr>
              <a:t>solid</a:t>
            </a:r>
            <a:r>
              <a:rPr lang="en-US" sz="2000" dirty="0">
                <a:solidFill>
                  <a:schemeClr val="tx1"/>
                </a:solidFill>
              </a:rPr>
              <a:t>, n.o.s., 9, III, RQ (Adipic acid)”. </a:t>
            </a:r>
          </a:p>
        </p:txBody>
      </p:sp>
    </p:spTree>
    <p:extLst>
      <p:ext uri="{BB962C8B-B14F-4D97-AF65-F5344CB8AC3E}">
        <p14:creationId xmlns:p14="http://schemas.microsoft.com/office/powerpoint/2010/main" val="4260746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DBE908BB-EAFF-4230-8C70-B027A3FAE7CD}"/>
              </a:ext>
            </a:extLst>
          </p:cNvPr>
          <p:cNvSpPr>
            <a:spLocks noGrp="1" noChangeArrowheads="1"/>
          </p:cNvSpPr>
          <p:nvPr>
            <p:ph type="title"/>
          </p:nvPr>
        </p:nvSpPr>
        <p:spPr/>
        <p:txBody>
          <a:bodyPr/>
          <a:lstStyle/>
          <a:p>
            <a:r>
              <a:rPr lang="en-US" dirty="0"/>
              <a:t>Required Training Topics</a:t>
            </a:r>
          </a:p>
        </p:txBody>
      </p:sp>
      <p:sp>
        <p:nvSpPr>
          <p:cNvPr id="23554" name="Rectangle 3">
            <a:extLst>
              <a:ext uri="{FF2B5EF4-FFF2-40B4-BE49-F238E27FC236}">
                <a16:creationId xmlns:a16="http://schemas.microsoft.com/office/drawing/2014/main" id="{25D23AAD-65B4-4721-AE67-69A81407C538}"/>
              </a:ext>
            </a:extLst>
          </p:cNvPr>
          <p:cNvSpPr>
            <a:spLocks noGrp="1" noChangeArrowheads="1"/>
          </p:cNvSpPr>
          <p:nvPr>
            <p:ph idx="4294967295"/>
          </p:nvPr>
        </p:nvSpPr>
        <p:spPr>
          <a:xfrm>
            <a:off x="384786" y="1279362"/>
            <a:ext cx="8229600" cy="4057333"/>
          </a:xfrm>
        </p:spPr>
        <p:txBody>
          <a:bodyPr>
            <a:noAutofit/>
          </a:bodyPr>
          <a:lstStyle/>
          <a:p>
            <a:pPr lvl="1">
              <a:lnSpc>
                <a:spcPct val="90000"/>
              </a:lnSpc>
              <a:buClr>
                <a:schemeClr val="accent6"/>
              </a:buClr>
              <a:defRPr/>
            </a:pPr>
            <a:r>
              <a:rPr lang="en-US" altLang="en-US" sz="2400" dirty="0"/>
              <a:t>General Awareness/Familiarization: The general provisions of the regulations</a:t>
            </a:r>
          </a:p>
          <a:p>
            <a:pPr lvl="1">
              <a:lnSpc>
                <a:spcPct val="90000"/>
              </a:lnSpc>
              <a:buClr>
                <a:schemeClr val="accent6"/>
              </a:buClr>
              <a:defRPr/>
            </a:pPr>
            <a:endParaRPr lang="en-US" altLang="en-US" sz="2400" dirty="0"/>
          </a:p>
          <a:p>
            <a:pPr lvl="1">
              <a:lnSpc>
                <a:spcPct val="90000"/>
              </a:lnSpc>
              <a:buClr>
                <a:schemeClr val="accent6"/>
              </a:buClr>
              <a:defRPr/>
            </a:pPr>
            <a:r>
              <a:rPr lang="en-US" altLang="en-US" sz="2400" dirty="0"/>
              <a:t>Function-Specific: focusing on the job functions of an individual</a:t>
            </a:r>
          </a:p>
          <a:p>
            <a:pPr lvl="1">
              <a:lnSpc>
                <a:spcPct val="90000"/>
              </a:lnSpc>
              <a:buClr>
                <a:schemeClr val="accent6"/>
              </a:buClr>
              <a:defRPr/>
            </a:pPr>
            <a:endParaRPr lang="en-US" altLang="en-US" sz="2400" dirty="0"/>
          </a:p>
          <a:p>
            <a:pPr lvl="1">
              <a:lnSpc>
                <a:spcPct val="90000"/>
              </a:lnSpc>
              <a:buClr>
                <a:schemeClr val="accent6"/>
              </a:buClr>
              <a:defRPr/>
            </a:pPr>
            <a:r>
              <a:rPr lang="en-US" altLang="en-US" sz="2400" dirty="0"/>
              <a:t>Safety Training: associated hazards and emergency response details (overlap with OSHA regulations)</a:t>
            </a:r>
          </a:p>
          <a:p>
            <a:pPr lvl="1">
              <a:lnSpc>
                <a:spcPct val="90000"/>
              </a:lnSpc>
              <a:buClr>
                <a:schemeClr val="accent6"/>
              </a:buClr>
              <a:defRPr/>
            </a:pPr>
            <a:endParaRPr lang="en-US" altLang="en-US" sz="2400" dirty="0"/>
          </a:p>
          <a:p>
            <a:pPr lvl="1">
              <a:lnSpc>
                <a:spcPct val="90000"/>
              </a:lnSpc>
              <a:buClr>
                <a:schemeClr val="accent6"/>
              </a:buClr>
              <a:defRPr/>
            </a:pPr>
            <a:r>
              <a:rPr lang="en-US" altLang="en-US" sz="2400" dirty="0"/>
              <a:t>Security Awareness: focusing on security threats relating to transporting hazardous materials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Additional Descriptive Requirements</a:t>
            </a:r>
          </a:p>
        </p:txBody>
      </p:sp>
      <p:sp>
        <p:nvSpPr>
          <p:cNvPr id="2" name="Content Placeholder 1"/>
          <p:cNvSpPr>
            <a:spLocks noGrp="1"/>
          </p:cNvSpPr>
          <p:nvPr>
            <p:ph sz="half" idx="4294967295"/>
          </p:nvPr>
        </p:nvSpPr>
        <p:spPr>
          <a:xfrm>
            <a:off x="0" y="1436688"/>
            <a:ext cx="9115425" cy="4918075"/>
          </a:xfrm>
          <a:prstGeom prst="rect">
            <a:avLst/>
          </a:prstGeom>
        </p:spPr>
        <p:txBody>
          <a:bodyPr>
            <a:normAutofit/>
          </a:bodyPr>
          <a:lstStyle/>
          <a:p>
            <a:pPr>
              <a:buClr>
                <a:schemeClr val="accent6"/>
              </a:buClr>
            </a:pPr>
            <a:r>
              <a:rPr lang="en-US" sz="2000" dirty="0">
                <a:solidFill>
                  <a:schemeClr val="tx1"/>
                </a:solidFill>
              </a:rPr>
              <a:t>(e) Empty packagings. </a:t>
            </a:r>
          </a:p>
          <a:p>
            <a:pPr>
              <a:buClr>
                <a:schemeClr val="accent6"/>
              </a:buClr>
            </a:pPr>
            <a:r>
              <a:rPr lang="en-US" sz="2000" dirty="0">
                <a:solidFill>
                  <a:schemeClr val="tx1"/>
                </a:solidFill>
              </a:rPr>
              <a:t>(1) The description on the </a:t>
            </a:r>
            <a:r>
              <a:rPr lang="en-US" sz="2000" dirty="0">
                <a:solidFill>
                  <a:schemeClr val="tx1"/>
                </a:solidFill>
                <a:hlinkClick r:id="rId2"/>
              </a:rPr>
              <a:t>shipping paper</a:t>
            </a:r>
            <a:r>
              <a:rPr lang="en-US" sz="2000" dirty="0">
                <a:solidFill>
                  <a:schemeClr val="tx1"/>
                </a:solidFill>
              </a:rPr>
              <a:t> for a </a:t>
            </a:r>
            <a:r>
              <a:rPr lang="en-US" sz="2000" dirty="0">
                <a:solidFill>
                  <a:schemeClr val="tx1"/>
                </a:solidFill>
                <a:hlinkClick r:id="rId3"/>
              </a:rPr>
              <a:t>packaging</a:t>
            </a:r>
            <a:r>
              <a:rPr lang="en-US" sz="2000" dirty="0">
                <a:solidFill>
                  <a:schemeClr val="tx1"/>
                </a:solidFill>
              </a:rPr>
              <a:t> containing the </a:t>
            </a:r>
            <a:r>
              <a:rPr lang="en-US" sz="2000" dirty="0">
                <a:solidFill>
                  <a:schemeClr val="tx1"/>
                </a:solidFill>
                <a:hlinkClick r:id="rId4"/>
              </a:rPr>
              <a:t>residue</a:t>
            </a:r>
            <a:r>
              <a:rPr lang="en-US" sz="2000" dirty="0">
                <a:solidFill>
                  <a:schemeClr val="tx1"/>
                </a:solidFill>
              </a:rPr>
              <a:t> of a </a:t>
            </a:r>
            <a:r>
              <a:rPr lang="en-US" sz="2000" dirty="0">
                <a:solidFill>
                  <a:schemeClr val="tx1"/>
                </a:solidFill>
                <a:hlinkClick r:id="rId5"/>
              </a:rPr>
              <a:t>hazardous material</a:t>
            </a:r>
            <a:r>
              <a:rPr lang="en-US" sz="2000" dirty="0">
                <a:solidFill>
                  <a:schemeClr val="tx1"/>
                </a:solidFill>
              </a:rPr>
              <a:t> may include the words “RESIDUE: Last Contained * * *” immediately before or after the basic shipping description on the </a:t>
            </a:r>
            <a:r>
              <a:rPr lang="en-US" sz="2000" dirty="0">
                <a:solidFill>
                  <a:schemeClr val="tx1"/>
                </a:solidFill>
                <a:hlinkClick r:id="rId2"/>
              </a:rPr>
              <a:t>shipping paper</a:t>
            </a:r>
            <a:r>
              <a:rPr lang="en-US" sz="2000" dirty="0">
                <a:solidFill>
                  <a:schemeClr val="tx1"/>
                </a:solidFill>
              </a:rPr>
              <a:t>. </a:t>
            </a:r>
          </a:p>
          <a:p>
            <a:pPr>
              <a:buClr>
                <a:schemeClr val="accent6"/>
              </a:buClr>
            </a:pPr>
            <a:r>
              <a:rPr lang="en-US" sz="2000" dirty="0">
                <a:solidFill>
                  <a:schemeClr val="tx1"/>
                </a:solidFill>
              </a:rPr>
              <a:t>(2) The description on the </a:t>
            </a:r>
            <a:r>
              <a:rPr lang="en-US" sz="2000" dirty="0">
                <a:solidFill>
                  <a:schemeClr val="tx1"/>
                </a:solidFill>
                <a:hlinkClick r:id="rId2"/>
              </a:rPr>
              <a:t>shipping paper</a:t>
            </a:r>
            <a:r>
              <a:rPr lang="en-US" sz="2000" dirty="0">
                <a:solidFill>
                  <a:schemeClr val="tx1"/>
                </a:solidFill>
              </a:rPr>
              <a:t> for a </a:t>
            </a:r>
            <a:r>
              <a:rPr lang="en-US" sz="2000" dirty="0">
                <a:solidFill>
                  <a:schemeClr val="tx1"/>
                </a:solidFill>
                <a:hlinkClick r:id="rId6"/>
              </a:rPr>
              <a:t>tank</a:t>
            </a:r>
            <a:r>
              <a:rPr lang="en-US" sz="2000" dirty="0">
                <a:solidFill>
                  <a:schemeClr val="tx1"/>
                </a:solidFill>
              </a:rPr>
              <a:t> car containing the </a:t>
            </a:r>
            <a:r>
              <a:rPr lang="en-US" sz="2000" dirty="0">
                <a:solidFill>
                  <a:schemeClr val="tx1"/>
                </a:solidFill>
                <a:hlinkClick r:id="rId4"/>
              </a:rPr>
              <a:t>residue</a:t>
            </a:r>
            <a:r>
              <a:rPr lang="en-US" sz="2000" dirty="0">
                <a:solidFill>
                  <a:schemeClr val="tx1"/>
                </a:solidFill>
              </a:rPr>
              <a:t> of a </a:t>
            </a:r>
            <a:r>
              <a:rPr lang="en-US" sz="2000" dirty="0">
                <a:solidFill>
                  <a:schemeClr val="tx1"/>
                </a:solidFill>
                <a:hlinkClick r:id="rId5"/>
              </a:rPr>
              <a:t>hazardous material</a:t>
            </a:r>
            <a:r>
              <a:rPr lang="en-US" sz="2000" dirty="0">
                <a:solidFill>
                  <a:schemeClr val="tx1"/>
                </a:solidFill>
              </a:rPr>
              <a:t> must include the phrase, “RESIDUE: LAST CONTAINED * * *” immediately before or after the basic shipping description or immediately preceding the </a:t>
            </a:r>
            <a:r>
              <a:rPr lang="en-US" sz="2000" dirty="0">
                <a:solidFill>
                  <a:schemeClr val="tx1"/>
                </a:solidFill>
                <a:hlinkClick r:id="rId7"/>
              </a:rPr>
              <a:t>proper shipping name</a:t>
            </a:r>
            <a:r>
              <a:rPr lang="en-US" sz="2000" dirty="0">
                <a:solidFill>
                  <a:schemeClr val="tx1"/>
                </a:solidFill>
              </a:rPr>
              <a:t> of the material on the </a:t>
            </a:r>
            <a:r>
              <a:rPr lang="en-US" sz="2000" dirty="0">
                <a:solidFill>
                  <a:schemeClr val="tx1"/>
                </a:solidFill>
                <a:hlinkClick r:id="rId2"/>
              </a:rPr>
              <a:t>shipping paper</a:t>
            </a:r>
            <a:r>
              <a:rPr lang="en-US" sz="2000" dirty="0">
                <a:solidFill>
                  <a:schemeClr val="tx1"/>
                </a:solidFill>
              </a:rPr>
              <a:t>. </a:t>
            </a:r>
          </a:p>
        </p:txBody>
      </p:sp>
    </p:spTree>
    <p:extLst>
      <p:ext uri="{BB962C8B-B14F-4D97-AF65-F5344CB8AC3E}">
        <p14:creationId xmlns:p14="http://schemas.microsoft.com/office/powerpoint/2010/main" val="73465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Additional Descriptive Requirements</a:t>
            </a:r>
          </a:p>
        </p:txBody>
      </p:sp>
      <p:sp>
        <p:nvSpPr>
          <p:cNvPr id="2" name="Content Placeholder 1"/>
          <p:cNvSpPr>
            <a:spLocks noGrp="1"/>
          </p:cNvSpPr>
          <p:nvPr>
            <p:ph sz="half" idx="4294967295"/>
          </p:nvPr>
        </p:nvSpPr>
        <p:spPr>
          <a:xfrm>
            <a:off x="0" y="1101725"/>
            <a:ext cx="10117394" cy="5419725"/>
          </a:xfrm>
          <a:prstGeom prst="rect">
            <a:avLst/>
          </a:prstGeom>
        </p:spPr>
        <p:txBody>
          <a:bodyPr>
            <a:normAutofit lnSpcReduction="10000"/>
          </a:bodyPr>
          <a:lstStyle/>
          <a:p>
            <a:pPr>
              <a:buClr>
                <a:schemeClr val="accent6"/>
              </a:buClr>
            </a:pPr>
            <a:r>
              <a:rPr lang="en-US" dirty="0">
                <a:solidFill>
                  <a:schemeClr val="tx1"/>
                </a:solidFill>
              </a:rPr>
              <a:t>(k) Technical names for “n.o.s.” and other generic descriptions. Unless otherwise excepted, if a material is described on a </a:t>
            </a:r>
            <a:r>
              <a:rPr lang="en-US" dirty="0">
                <a:solidFill>
                  <a:schemeClr val="tx1"/>
                </a:solidFill>
                <a:hlinkClick r:id="rId2"/>
              </a:rPr>
              <a:t>shipping paper</a:t>
            </a:r>
            <a:r>
              <a:rPr lang="en-US" dirty="0">
                <a:solidFill>
                  <a:schemeClr val="tx1"/>
                </a:solidFill>
              </a:rPr>
              <a:t> by one of the </a:t>
            </a:r>
            <a:r>
              <a:rPr lang="en-US" dirty="0">
                <a:solidFill>
                  <a:schemeClr val="tx1"/>
                </a:solidFill>
                <a:hlinkClick r:id="rId3"/>
              </a:rPr>
              <a:t>proper shipping names</a:t>
            </a:r>
            <a:r>
              <a:rPr lang="en-US" dirty="0">
                <a:solidFill>
                  <a:schemeClr val="tx1"/>
                </a:solidFill>
              </a:rPr>
              <a:t> identified by the letter “G” in column (1) of the </a:t>
            </a:r>
            <a:r>
              <a:rPr lang="en-US" dirty="0">
                <a:solidFill>
                  <a:schemeClr val="tx1"/>
                </a:solidFill>
                <a:hlinkClick r:id="rId4"/>
              </a:rPr>
              <a:t>§ 172.101</a:t>
            </a:r>
            <a:r>
              <a:rPr lang="en-US" dirty="0">
                <a:solidFill>
                  <a:schemeClr val="tx1"/>
                </a:solidFill>
              </a:rPr>
              <a:t> Table, the </a:t>
            </a:r>
            <a:r>
              <a:rPr lang="en-US" dirty="0">
                <a:solidFill>
                  <a:schemeClr val="tx1"/>
                </a:solidFill>
                <a:hlinkClick r:id="rId5"/>
              </a:rPr>
              <a:t>technical name</a:t>
            </a:r>
            <a:r>
              <a:rPr lang="en-US" dirty="0">
                <a:solidFill>
                  <a:schemeClr val="tx1"/>
                </a:solidFill>
              </a:rPr>
              <a:t> of the </a:t>
            </a:r>
            <a:r>
              <a:rPr lang="en-US" dirty="0">
                <a:solidFill>
                  <a:schemeClr val="tx1"/>
                </a:solidFill>
                <a:hlinkClick r:id="rId6"/>
              </a:rPr>
              <a:t>hazardous material</a:t>
            </a:r>
            <a:r>
              <a:rPr lang="en-US" dirty="0">
                <a:solidFill>
                  <a:schemeClr val="tx1"/>
                </a:solidFill>
              </a:rPr>
              <a:t> must be entered in parentheses in association with the basic description. For example “UN 1760, Corrosive </a:t>
            </a:r>
            <a:r>
              <a:rPr lang="en-US" dirty="0">
                <a:solidFill>
                  <a:schemeClr val="tx1"/>
                </a:solidFill>
                <a:hlinkClick r:id="rId7"/>
              </a:rPr>
              <a:t>liquid</a:t>
            </a:r>
            <a:r>
              <a:rPr lang="en-US" dirty="0">
                <a:solidFill>
                  <a:schemeClr val="tx1"/>
                </a:solidFill>
              </a:rPr>
              <a:t>, n.o.s., (Octanoyl chloride), 8, II”, or “UN 1760, Corrosive </a:t>
            </a:r>
            <a:r>
              <a:rPr lang="en-US" dirty="0">
                <a:solidFill>
                  <a:schemeClr val="tx1"/>
                </a:solidFill>
                <a:hlinkClick r:id="rId7"/>
              </a:rPr>
              <a:t>liquid</a:t>
            </a:r>
            <a:r>
              <a:rPr lang="en-US" dirty="0">
                <a:solidFill>
                  <a:schemeClr val="tx1"/>
                </a:solidFill>
              </a:rPr>
              <a:t>, n.o.s., 8, II (contains Octanoyl chloride)”. The word “contains” may be used in association with the </a:t>
            </a:r>
            <a:r>
              <a:rPr lang="en-US" dirty="0">
                <a:solidFill>
                  <a:schemeClr val="tx1"/>
                </a:solidFill>
                <a:hlinkClick r:id="rId5"/>
              </a:rPr>
              <a:t>technical name</a:t>
            </a:r>
            <a:r>
              <a:rPr lang="en-US" dirty="0">
                <a:solidFill>
                  <a:schemeClr val="tx1"/>
                </a:solidFill>
              </a:rPr>
              <a:t>, if appropriate. For </a:t>
            </a:r>
            <a:r>
              <a:rPr lang="en-US" dirty="0">
                <a:solidFill>
                  <a:schemeClr val="tx1"/>
                </a:solidFill>
                <a:hlinkClick r:id="rId8"/>
              </a:rPr>
              <a:t>organic peroxides</a:t>
            </a:r>
            <a:r>
              <a:rPr lang="en-US" dirty="0">
                <a:solidFill>
                  <a:schemeClr val="tx1"/>
                </a:solidFill>
              </a:rPr>
              <a:t> which may qualify for more than one generic listing depending on concentration, the </a:t>
            </a:r>
            <a:r>
              <a:rPr lang="en-US" dirty="0">
                <a:solidFill>
                  <a:schemeClr val="tx1"/>
                </a:solidFill>
                <a:hlinkClick r:id="rId5"/>
              </a:rPr>
              <a:t>technical name</a:t>
            </a:r>
            <a:r>
              <a:rPr lang="en-US" dirty="0">
                <a:solidFill>
                  <a:schemeClr val="tx1"/>
                </a:solidFill>
              </a:rPr>
              <a:t> must include the actual concentration being shipped or the concentration range for the appropriate generic listing. For example, “UN 3102, </a:t>
            </a:r>
            <a:r>
              <a:rPr lang="en-US" dirty="0">
                <a:solidFill>
                  <a:schemeClr val="tx1"/>
                </a:solidFill>
                <a:hlinkClick r:id="rId8"/>
              </a:rPr>
              <a:t>Organic peroxide</a:t>
            </a:r>
            <a:r>
              <a:rPr lang="en-US" dirty="0">
                <a:solidFill>
                  <a:schemeClr val="tx1"/>
                </a:solidFill>
              </a:rPr>
              <a:t> </a:t>
            </a:r>
            <a:r>
              <a:rPr lang="en-US" dirty="0">
                <a:solidFill>
                  <a:schemeClr val="tx1"/>
                </a:solidFill>
                <a:hlinkClick r:id="rId9"/>
              </a:rPr>
              <a:t>type B</a:t>
            </a:r>
            <a:r>
              <a:rPr lang="en-US" dirty="0">
                <a:solidFill>
                  <a:schemeClr val="tx1"/>
                </a:solidFill>
              </a:rPr>
              <a:t>, </a:t>
            </a:r>
            <a:r>
              <a:rPr lang="en-US" dirty="0">
                <a:solidFill>
                  <a:schemeClr val="tx1"/>
                </a:solidFill>
                <a:hlinkClick r:id="rId10"/>
              </a:rPr>
              <a:t>solid</a:t>
            </a:r>
            <a:r>
              <a:rPr lang="en-US" dirty="0">
                <a:solidFill>
                  <a:schemeClr val="tx1"/>
                </a:solidFill>
              </a:rPr>
              <a:t>, 5.2, (dibenzoyl peroxide, 52-100%)” or “UN 3108, </a:t>
            </a:r>
            <a:r>
              <a:rPr lang="en-US" dirty="0">
                <a:solidFill>
                  <a:schemeClr val="tx1"/>
                </a:solidFill>
                <a:hlinkClick r:id="rId8"/>
              </a:rPr>
              <a:t>Organic peroxide</a:t>
            </a:r>
            <a:r>
              <a:rPr lang="en-US" dirty="0">
                <a:solidFill>
                  <a:schemeClr val="tx1"/>
                </a:solidFill>
              </a:rPr>
              <a:t> </a:t>
            </a:r>
            <a:r>
              <a:rPr lang="en-US" dirty="0">
                <a:solidFill>
                  <a:schemeClr val="tx1"/>
                </a:solidFill>
                <a:hlinkClick r:id="rId11"/>
              </a:rPr>
              <a:t>type E</a:t>
            </a:r>
            <a:r>
              <a:rPr lang="en-US" dirty="0">
                <a:solidFill>
                  <a:schemeClr val="tx1"/>
                </a:solidFill>
              </a:rPr>
              <a:t>, </a:t>
            </a:r>
            <a:r>
              <a:rPr lang="en-US" dirty="0">
                <a:solidFill>
                  <a:schemeClr val="tx1"/>
                </a:solidFill>
                <a:hlinkClick r:id="rId10"/>
              </a:rPr>
              <a:t>solid</a:t>
            </a:r>
            <a:r>
              <a:rPr lang="en-US" dirty="0">
                <a:solidFill>
                  <a:schemeClr val="tx1"/>
                </a:solidFill>
              </a:rPr>
              <a:t>, 5.2, (dibenzoyl peroxide, paste, &lt;52%)”. Shipping descriptions for toxic materials that meet the criteria of </a:t>
            </a:r>
            <a:r>
              <a:rPr lang="en-US" dirty="0">
                <a:solidFill>
                  <a:schemeClr val="tx1"/>
                </a:solidFill>
                <a:hlinkClick r:id="rId12"/>
              </a:rPr>
              <a:t>Division</a:t>
            </a:r>
            <a:r>
              <a:rPr lang="en-US" dirty="0">
                <a:solidFill>
                  <a:schemeClr val="tx1"/>
                </a:solidFill>
              </a:rPr>
              <a:t> 6.1, PG I or II (as specified in </a:t>
            </a:r>
            <a:r>
              <a:rPr lang="en-US" dirty="0">
                <a:solidFill>
                  <a:schemeClr val="tx1"/>
                </a:solidFill>
                <a:hlinkClick r:id="rId13"/>
              </a:rPr>
              <a:t>§ 173.132(a)</a:t>
            </a:r>
            <a:r>
              <a:rPr lang="en-US" dirty="0">
                <a:solidFill>
                  <a:schemeClr val="tx1"/>
                </a:solidFill>
              </a:rPr>
              <a:t> of this subchapter) or </a:t>
            </a:r>
            <a:r>
              <a:rPr lang="en-US" dirty="0">
                <a:solidFill>
                  <a:schemeClr val="tx1"/>
                </a:solidFill>
                <a:hlinkClick r:id="rId12"/>
              </a:rPr>
              <a:t>Division</a:t>
            </a:r>
            <a:r>
              <a:rPr lang="en-US" dirty="0">
                <a:solidFill>
                  <a:schemeClr val="tx1"/>
                </a:solidFill>
              </a:rPr>
              <a:t> 2.3 (as specified in </a:t>
            </a:r>
            <a:r>
              <a:rPr lang="en-US" dirty="0">
                <a:solidFill>
                  <a:schemeClr val="tx1"/>
                </a:solidFill>
                <a:hlinkClick r:id="rId14"/>
              </a:rPr>
              <a:t>§ 173.115(c)</a:t>
            </a:r>
            <a:r>
              <a:rPr lang="en-US" dirty="0">
                <a:solidFill>
                  <a:schemeClr val="tx1"/>
                </a:solidFill>
              </a:rPr>
              <a:t> of this subchapter) and are identified by the letter “G” in column (1) of the § 172.101 Table, must have the </a:t>
            </a:r>
            <a:r>
              <a:rPr lang="en-US" dirty="0">
                <a:solidFill>
                  <a:schemeClr val="tx1"/>
                </a:solidFill>
                <a:hlinkClick r:id="rId5"/>
              </a:rPr>
              <a:t>technical name</a:t>
            </a:r>
            <a:r>
              <a:rPr lang="en-US" dirty="0">
                <a:solidFill>
                  <a:schemeClr val="tx1"/>
                </a:solidFill>
              </a:rPr>
              <a:t> of the toxic constituent entered in parentheses in association with the basic description. A material </a:t>
            </a:r>
            <a:r>
              <a:rPr lang="en-US" dirty="0">
                <a:solidFill>
                  <a:schemeClr val="tx1"/>
                </a:solidFill>
                <a:hlinkClick r:id="rId15"/>
              </a:rPr>
              <a:t>classed</a:t>
            </a:r>
            <a:r>
              <a:rPr lang="en-US" dirty="0">
                <a:solidFill>
                  <a:schemeClr val="tx1"/>
                </a:solidFill>
              </a:rPr>
              <a:t> as </a:t>
            </a:r>
            <a:r>
              <a:rPr lang="en-US" dirty="0">
                <a:solidFill>
                  <a:schemeClr val="tx1"/>
                </a:solidFill>
                <a:hlinkClick r:id="rId12"/>
              </a:rPr>
              <a:t>Division</a:t>
            </a:r>
            <a:r>
              <a:rPr lang="en-US" dirty="0">
                <a:solidFill>
                  <a:schemeClr val="tx1"/>
                </a:solidFill>
              </a:rPr>
              <a:t> 6.2 and assigned identification number UN 2814 or UN 2900 that is suspected to contain an unknown Category A infectious substance must have the words “suspected Category A infectious substance” entered in parentheses in place of the </a:t>
            </a:r>
            <a:r>
              <a:rPr lang="en-US" dirty="0">
                <a:solidFill>
                  <a:schemeClr val="tx1"/>
                </a:solidFill>
                <a:hlinkClick r:id="rId5"/>
              </a:rPr>
              <a:t>technical name</a:t>
            </a:r>
            <a:r>
              <a:rPr lang="en-US" dirty="0">
                <a:solidFill>
                  <a:schemeClr val="tx1"/>
                </a:solidFill>
              </a:rPr>
              <a:t> as part of the proper shipping description. For additional </a:t>
            </a:r>
            <a:r>
              <a:rPr lang="en-US" dirty="0">
                <a:solidFill>
                  <a:schemeClr val="tx1"/>
                </a:solidFill>
                <a:hlinkClick r:id="rId5"/>
              </a:rPr>
              <a:t>technical name</a:t>
            </a:r>
            <a:r>
              <a:rPr lang="en-US" dirty="0">
                <a:solidFill>
                  <a:schemeClr val="tx1"/>
                </a:solidFill>
              </a:rPr>
              <a:t> options, see the </a:t>
            </a:r>
            <a:r>
              <a:rPr lang="en-US" dirty="0">
                <a:solidFill>
                  <a:schemeClr val="tx1"/>
                </a:solidFill>
                <a:hlinkClick r:id="rId16"/>
              </a:rPr>
              <a:t>definition</a:t>
            </a:r>
            <a:r>
              <a:rPr lang="en-US" dirty="0">
                <a:solidFill>
                  <a:schemeClr val="tx1"/>
                </a:solidFill>
              </a:rPr>
              <a:t> for “Technical name” in § 171.8. A </a:t>
            </a:r>
            <a:r>
              <a:rPr lang="en-US" dirty="0">
                <a:solidFill>
                  <a:schemeClr val="tx1"/>
                </a:solidFill>
                <a:hlinkClick r:id="rId5"/>
              </a:rPr>
              <a:t>technical name</a:t>
            </a:r>
            <a:r>
              <a:rPr lang="en-US" dirty="0">
                <a:solidFill>
                  <a:schemeClr val="tx1"/>
                </a:solidFill>
              </a:rPr>
              <a:t> should not be marked on the outer </a:t>
            </a:r>
            <a:r>
              <a:rPr lang="en-US" dirty="0">
                <a:solidFill>
                  <a:schemeClr val="tx1"/>
                </a:solidFill>
                <a:hlinkClick r:id="rId17"/>
              </a:rPr>
              <a:t>package</a:t>
            </a:r>
            <a:r>
              <a:rPr lang="en-US" dirty="0">
                <a:solidFill>
                  <a:schemeClr val="tx1"/>
                </a:solidFill>
              </a:rPr>
              <a:t> of a </a:t>
            </a:r>
            <a:r>
              <a:rPr lang="en-US" dirty="0">
                <a:solidFill>
                  <a:schemeClr val="tx1"/>
                </a:solidFill>
                <a:hlinkClick r:id="rId12"/>
              </a:rPr>
              <a:t>Division</a:t>
            </a:r>
            <a:r>
              <a:rPr lang="en-US" dirty="0">
                <a:solidFill>
                  <a:schemeClr val="tx1"/>
                </a:solidFill>
              </a:rPr>
              <a:t> 6.2 material (see § 172.301(b)). </a:t>
            </a:r>
          </a:p>
        </p:txBody>
      </p:sp>
    </p:spTree>
    <p:extLst>
      <p:ext uri="{BB962C8B-B14F-4D97-AF65-F5344CB8AC3E}">
        <p14:creationId xmlns:p14="http://schemas.microsoft.com/office/powerpoint/2010/main" val="2494018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Additional Descriptive Requirements</a:t>
            </a:r>
          </a:p>
        </p:txBody>
      </p:sp>
      <p:sp>
        <p:nvSpPr>
          <p:cNvPr id="2" name="Content Placeholder 1"/>
          <p:cNvSpPr>
            <a:spLocks noGrp="1"/>
          </p:cNvSpPr>
          <p:nvPr>
            <p:ph sz="half" idx="4294967295"/>
          </p:nvPr>
        </p:nvSpPr>
        <p:spPr>
          <a:xfrm>
            <a:off x="235975" y="1072893"/>
            <a:ext cx="10196052" cy="5367235"/>
          </a:xfrm>
          <a:prstGeom prst="rect">
            <a:avLst/>
          </a:prstGeom>
        </p:spPr>
        <p:txBody>
          <a:bodyPr>
            <a:normAutofit/>
          </a:bodyPr>
          <a:lstStyle/>
          <a:p>
            <a:pPr>
              <a:buClr>
                <a:schemeClr val="accent6"/>
              </a:buClr>
            </a:pPr>
            <a:r>
              <a:rPr lang="en-US" dirty="0">
                <a:solidFill>
                  <a:schemeClr val="tx1"/>
                </a:solidFill>
              </a:rPr>
              <a:t>(l) Marine pollutants. </a:t>
            </a:r>
          </a:p>
          <a:p>
            <a:pPr lvl="1">
              <a:buClr>
                <a:schemeClr val="accent6"/>
              </a:buClr>
            </a:pPr>
            <a:r>
              <a:rPr lang="en-US" sz="1800" dirty="0">
                <a:solidFill>
                  <a:schemeClr val="tx1"/>
                </a:solidFill>
              </a:rPr>
              <a:t>(1) If the </a:t>
            </a:r>
            <a:r>
              <a:rPr lang="en-US" sz="1800" dirty="0">
                <a:solidFill>
                  <a:schemeClr val="tx1"/>
                </a:solidFill>
                <a:hlinkClick r:id="rId2"/>
              </a:rPr>
              <a:t>proper shipping name</a:t>
            </a:r>
            <a:r>
              <a:rPr lang="en-US" sz="1800" dirty="0">
                <a:solidFill>
                  <a:schemeClr val="tx1"/>
                </a:solidFill>
              </a:rPr>
              <a:t> for a material which is a </a:t>
            </a:r>
            <a:r>
              <a:rPr lang="en-US" sz="1800" dirty="0">
                <a:solidFill>
                  <a:schemeClr val="tx1"/>
                </a:solidFill>
                <a:hlinkClick r:id="rId3"/>
              </a:rPr>
              <a:t>marine pollutant</a:t>
            </a:r>
            <a:r>
              <a:rPr lang="en-US" sz="1800" dirty="0">
                <a:solidFill>
                  <a:schemeClr val="tx1"/>
                </a:solidFill>
              </a:rPr>
              <a:t> does not identify by name the component which makes the material a </a:t>
            </a:r>
            <a:r>
              <a:rPr lang="en-US" sz="1800" dirty="0">
                <a:solidFill>
                  <a:schemeClr val="tx1"/>
                </a:solidFill>
                <a:hlinkClick r:id="rId3"/>
              </a:rPr>
              <a:t>marine pollutant</a:t>
            </a:r>
            <a:r>
              <a:rPr lang="en-US" sz="1800" dirty="0">
                <a:solidFill>
                  <a:schemeClr val="tx1"/>
                </a:solidFill>
              </a:rPr>
              <a:t>, the name of that component must appear in parentheses in association with the basic description. Where two or more components which make a material a </a:t>
            </a:r>
            <a:r>
              <a:rPr lang="en-US" sz="1800" dirty="0">
                <a:solidFill>
                  <a:schemeClr val="tx1"/>
                </a:solidFill>
                <a:hlinkClick r:id="rId3"/>
              </a:rPr>
              <a:t>marine pollutant</a:t>
            </a:r>
            <a:r>
              <a:rPr lang="en-US" sz="1800" dirty="0">
                <a:solidFill>
                  <a:schemeClr val="tx1"/>
                </a:solidFill>
              </a:rPr>
              <a:t> are present, the names of at least two of the components most predominantly contributing to the </a:t>
            </a:r>
            <a:r>
              <a:rPr lang="en-US" sz="1800" dirty="0">
                <a:solidFill>
                  <a:schemeClr val="tx1"/>
                </a:solidFill>
                <a:hlinkClick r:id="rId3"/>
              </a:rPr>
              <a:t>marine pollutant</a:t>
            </a:r>
            <a:r>
              <a:rPr lang="en-US" sz="1800" dirty="0">
                <a:solidFill>
                  <a:schemeClr val="tx1"/>
                </a:solidFill>
              </a:rPr>
              <a:t> designation must appear in parentheses in association with the basic description. </a:t>
            </a:r>
          </a:p>
          <a:p>
            <a:pPr lvl="1">
              <a:buClr>
                <a:schemeClr val="accent6"/>
              </a:buClr>
            </a:pPr>
            <a:r>
              <a:rPr lang="en-US" sz="1800" dirty="0">
                <a:solidFill>
                  <a:schemeClr val="tx1"/>
                </a:solidFill>
              </a:rPr>
              <a:t>(2) The words “Marine Pollutant” shall be entered in association with the basic description for a material which is a </a:t>
            </a:r>
            <a:r>
              <a:rPr lang="en-US" sz="1800" dirty="0">
                <a:solidFill>
                  <a:schemeClr val="tx1"/>
                </a:solidFill>
                <a:hlinkClick r:id="rId3"/>
              </a:rPr>
              <a:t>marine pollutant</a:t>
            </a:r>
            <a:r>
              <a:rPr lang="en-US" sz="1800" dirty="0">
                <a:solidFill>
                  <a:schemeClr val="tx1"/>
                </a:solidFill>
              </a:rPr>
              <a:t>. </a:t>
            </a:r>
          </a:p>
          <a:p>
            <a:pPr lvl="1">
              <a:buClr>
                <a:schemeClr val="accent6"/>
              </a:buClr>
            </a:pPr>
            <a:r>
              <a:rPr lang="en-US" sz="1800" dirty="0">
                <a:solidFill>
                  <a:schemeClr val="tx1"/>
                </a:solidFill>
              </a:rPr>
              <a:t>(3) Except for transportation by </a:t>
            </a:r>
            <a:r>
              <a:rPr lang="en-US" sz="1800" dirty="0">
                <a:solidFill>
                  <a:schemeClr val="tx1"/>
                </a:solidFill>
                <a:hlinkClick r:id="rId4"/>
              </a:rPr>
              <a:t>vessel</a:t>
            </a:r>
            <a:r>
              <a:rPr lang="en-US" sz="1800" dirty="0">
                <a:solidFill>
                  <a:schemeClr val="tx1"/>
                </a:solidFill>
              </a:rPr>
              <a:t>, </a:t>
            </a:r>
            <a:r>
              <a:rPr lang="en-US" sz="1800" dirty="0">
                <a:solidFill>
                  <a:schemeClr val="tx1"/>
                </a:solidFill>
                <a:hlinkClick r:id="rId3"/>
              </a:rPr>
              <a:t>marine pollutants</a:t>
            </a:r>
            <a:r>
              <a:rPr lang="en-US" sz="1800" dirty="0">
                <a:solidFill>
                  <a:schemeClr val="tx1"/>
                </a:solidFill>
              </a:rPr>
              <a:t> subject to the provisions of </a:t>
            </a:r>
            <a:r>
              <a:rPr lang="en-US" sz="1800" dirty="0">
                <a:solidFill>
                  <a:schemeClr val="tx1"/>
                </a:solidFill>
                <a:hlinkClick r:id="rId5"/>
              </a:rPr>
              <a:t>49 CFR 130.11</a:t>
            </a:r>
            <a:r>
              <a:rPr lang="en-US" sz="1800" dirty="0">
                <a:solidFill>
                  <a:schemeClr val="tx1"/>
                </a:solidFill>
              </a:rPr>
              <a:t> are excepted from the requirements of </a:t>
            </a:r>
            <a:r>
              <a:rPr lang="en-US" sz="1800" dirty="0">
                <a:solidFill>
                  <a:schemeClr val="tx1"/>
                </a:solidFill>
                <a:hlinkClick r:id="rId6"/>
              </a:rPr>
              <a:t>paragraph (l)</a:t>
            </a:r>
            <a:r>
              <a:rPr lang="en-US" sz="1800" dirty="0">
                <a:solidFill>
                  <a:schemeClr val="tx1"/>
                </a:solidFill>
              </a:rPr>
              <a:t> of this section if a phrase indicating the material is an oil is placed in association with the basic description. </a:t>
            </a:r>
          </a:p>
          <a:p>
            <a:pPr lvl="1">
              <a:buClr>
                <a:schemeClr val="accent6"/>
              </a:buClr>
            </a:pPr>
            <a:r>
              <a:rPr lang="en-US" sz="1800" dirty="0">
                <a:solidFill>
                  <a:schemeClr val="tx1"/>
                </a:solidFill>
              </a:rPr>
              <a:t>(4) Except when all or part of transportation is by </a:t>
            </a:r>
            <a:r>
              <a:rPr lang="en-US" sz="1800" dirty="0">
                <a:solidFill>
                  <a:schemeClr val="tx1"/>
                </a:solidFill>
                <a:hlinkClick r:id="rId4"/>
              </a:rPr>
              <a:t>vessel</a:t>
            </a:r>
            <a:r>
              <a:rPr lang="en-US" sz="1800" dirty="0">
                <a:solidFill>
                  <a:schemeClr val="tx1"/>
                </a:solidFill>
              </a:rPr>
              <a:t>, </a:t>
            </a:r>
            <a:r>
              <a:rPr lang="en-US" sz="1800" dirty="0">
                <a:solidFill>
                  <a:schemeClr val="tx1"/>
                </a:solidFill>
                <a:hlinkClick r:id="rId3"/>
              </a:rPr>
              <a:t>marine pollutants</a:t>
            </a:r>
            <a:r>
              <a:rPr lang="en-US" sz="1800" dirty="0">
                <a:solidFill>
                  <a:schemeClr val="tx1"/>
                </a:solidFill>
              </a:rPr>
              <a:t> in </a:t>
            </a:r>
            <a:r>
              <a:rPr lang="en-US" sz="1800" dirty="0">
                <a:solidFill>
                  <a:schemeClr val="tx1"/>
                </a:solidFill>
                <a:hlinkClick r:id="rId7"/>
              </a:rPr>
              <a:t>non-bulk packagings</a:t>
            </a:r>
            <a:r>
              <a:rPr lang="en-US" sz="1800" dirty="0">
                <a:solidFill>
                  <a:schemeClr val="tx1"/>
                </a:solidFill>
              </a:rPr>
              <a:t> are not subject to the requirements of paragraphs (l)(1) and (l)(2) of this section (see </a:t>
            </a:r>
            <a:r>
              <a:rPr lang="en-US" sz="1800" dirty="0">
                <a:solidFill>
                  <a:schemeClr val="tx1"/>
                </a:solidFill>
                <a:hlinkClick r:id="rId8"/>
              </a:rPr>
              <a:t>§ 171.4</a:t>
            </a:r>
            <a:r>
              <a:rPr lang="en-US" sz="1800" dirty="0">
                <a:solidFill>
                  <a:schemeClr val="tx1"/>
                </a:solidFill>
              </a:rPr>
              <a:t> of this subchapter). </a:t>
            </a:r>
          </a:p>
        </p:txBody>
      </p:sp>
    </p:spTree>
    <p:extLst>
      <p:ext uri="{BB962C8B-B14F-4D97-AF65-F5344CB8AC3E}">
        <p14:creationId xmlns:p14="http://schemas.microsoft.com/office/powerpoint/2010/main" val="189490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72299FD1-6B68-42BE-BB01-6C68D7945044}"/>
              </a:ext>
            </a:extLst>
          </p:cNvPr>
          <p:cNvSpPr>
            <a:spLocks noGrp="1" noChangeArrowheads="1"/>
          </p:cNvSpPr>
          <p:nvPr>
            <p:ph type="title"/>
          </p:nvPr>
        </p:nvSpPr>
        <p:spPr>
          <a:xfrm>
            <a:off x="983340" y="365126"/>
            <a:ext cx="9329060" cy="601986"/>
          </a:xfrm>
        </p:spPr>
        <p:txBody>
          <a:bodyPr/>
          <a:lstStyle/>
          <a:p>
            <a:r>
              <a:rPr lang="en-US" sz="2700" dirty="0"/>
              <a:t>Emergency Response Telephone #</a:t>
            </a:r>
          </a:p>
        </p:txBody>
      </p:sp>
      <p:sp>
        <p:nvSpPr>
          <p:cNvPr id="167939" name="Rectangle 3">
            <a:extLst>
              <a:ext uri="{FF2B5EF4-FFF2-40B4-BE49-F238E27FC236}">
                <a16:creationId xmlns:a16="http://schemas.microsoft.com/office/drawing/2014/main" id="{6361A462-0181-4AA6-87DA-C717D1A090DF}"/>
              </a:ext>
            </a:extLst>
          </p:cNvPr>
          <p:cNvSpPr>
            <a:spLocks noGrp="1" noChangeArrowheads="1"/>
          </p:cNvSpPr>
          <p:nvPr>
            <p:ph idx="4294967295"/>
          </p:nvPr>
        </p:nvSpPr>
        <p:spPr>
          <a:xfrm>
            <a:off x="582123" y="1084632"/>
            <a:ext cx="9909413" cy="4419600"/>
          </a:xfrm>
        </p:spPr>
        <p:txBody>
          <a:bodyPr>
            <a:noAutofit/>
          </a:bodyPr>
          <a:lstStyle/>
          <a:p>
            <a:pPr>
              <a:spcBef>
                <a:spcPts val="0"/>
              </a:spcBef>
              <a:spcAft>
                <a:spcPts val="0"/>
              </a:spcAft>
              <a:buClr>
                <a:schemeClr val="accent6"/>
              </a:buClr>
              <a:buFont typeface="Wingdings" panose="05000000000000000000" pitchFamily="2" charset="2"/>
              <a:buChar char="§"/>
              <a:defRPr/>
            </a:pPr>
            <a:r>
              <a:rPr lang="en-US" sz="2200" dirty="0"/>
              <a:t>Two options:</a:t>
            </a:r>
          </a:p>
          <a:p>
            <a:pPr marL="708660" lvl="1" indent="-342900">
              <a:spcAft>
                <a:spcPts val="0"/>
              </a:spcAft>
              <a:buClr>
                <a:schemeClr val="accent6"/>
              </a:buClr>
              <a:buFont typeface="Wingdings" panose="05000000000000000000" pitchFamily="2" charset="2"/>
              <a:buChar char="§"/>
              <a:defRPr/>
            </a:pPr>
            <a:r>
              <a:rPr lang="en-US" sz="2200" dirty="0"/>
              <a:t>Must be the number of person offering the material for transportation</a:t>
            </a:r>
          </a:p>
          <a:p>
            <a:pPr marL="973836" lvl="2" indent="-342900">
              <a:spcAft>
                <a:spcPts val="0"/>
              </a:spcAft>
              <a:buClr>
                <a:schemeClr val="accent6"/>
              </a:buClr>
              <a:buFont typeface="Wingdings" panose="05000000000000000000" pitchFamily="2" charset="2"/>
              <a:buChar char="§"/>
              <a:defRPr/>
            </a:pPr>
            <a:r>
              <a:rPr lang="en-US" sz="2200" dirty="0"/>
              <a:t>Must be monitored at all times the hazmat is being transported.</a:t>
            </a:r>
          </a:p>
          <a:p>
            <a:pPr marL="973836" lvl="2" indent="-342900">
              <a:spcAft>
                <a:spcPts val="0"/>
              </a:spcAft>
              <a:buClr>
                <a:schemeClr val="accent6"/>
              </a:buClr>
              <a:buFont typeface="Wingdings" panose="05000000000000000000" pitchFamily="2" charset="2"/>
              <a:buChar char="§"/>
              <a:defRPr/>
            </a:pPr>
            <a:r>
              <a:rPr lang="en-US" sz="2200" dirty="0"/>
              <a:t>Person must be knowledgeable of the hazards and characteristics of the hazmat</a:t>
            </a:r>
          </a:p>
          <a:p>
            <a:pPr marL="973836" lvl="2" indent="-342900">
              <a:spcAft>
                <a:spcPts val="0"/>
              </a:spcAft>
              <a:buClr>
                <a:schemeClr val="accent6"/>
              </a:buClr>
              <a:buFont typeface="Wingdings" panose="05000000000000000000" pitchFamily="2" charset="2"/>
              <a:buChar char="§"/>
              <a:defRPr/>
            </a:pPr>
            <a:r>
              <a:rPr lang="en-US" sz="2200" dirty="0"/>
              <a:t>Person must have ER and incident mitigation information for the material or immediate access to someone who does. </a:t>
            </a:r>
          </a:p>
          <a:p>
            <a:pPr marL="708660" lvl="1" indent="-342900">
              <a:spcAft>
                <a:spcPts val="0"/>
              </a:spcAft>
              <a:buClr>
                <a:schemeClr val="accent6"/>
              </a:buClr>
              <a:buFont typeface="Wingdings" panose="05000000000000000000" pitchFamily="2" charset="2"/>
              <a:buChar char="§"/>
              <a:defRPr/>
            </a:pPr>
            <a:r>
              <a:rPr lang="en-US" sz="2200" dirty="0"/>
              <a:t>Agency capable providing detailed ER information about the hazmats on the shipping paper</a:t>
            </a:r>
          </a:p>
          <a:p>
            <a:pPr marL="973836" lvl="2" indent="-342900">
              <a:spcAft>
                <a:spcPts val="0"/>
              </a:spcAft>
              <a:buClr>
                <a:schemeClr val="accent6"/>
              </a:buClr>
              <a:buFont typeface="Wingdings" panose="05000000000000000000" pitchFamily="2" charset="2"/>
              <a:buChar char="§"/>
              <a:defRPr/>
            </a:pPr>
            <a:r>
              <a:rPr lang="en-US" sz="2200" dirty="0"/>
              <a:t>Chemtrec</a:t>
            </a:r>
          </a:p>
          <a:p>
            <a:pPr marL="973836" lvl="2" indent="-342900">
              <a:spcAft>
                <a:spcPts val="0"/>
              </a:spcAft>
              <a:buClr>
                <a:schemeClr val="accent6"/>
              </a:buClr>
              <a:buFont typeface="Wingdings" panose="05000000000000000000" pitchFamily="2" charset="2"/>
              <a:buChar char="§"/>
              <a:defRPr/>
            </a:pPr>
            <a:r>
              <a:rPr lang="en-US" sz="2200" dirty="0"/>
              <a:t>Velocity EHS (f.k.a. Chemtel)</a:t>
            </a:r>
          </a:p>
          <a:p>
            <a:pPr marL="973836" lvl="2" indent="-342900">
              <a:spcAft>
                <a:spcPts val="0"/>
              </a:spcAft>
              <a:buClr>
                <a:schemeClr val="accent6"/>
              </a:buClr>
              <a:buFont typeface="Wingdings" panose="05000000000000000000" pitchFamily="2" charset="2"/>
              <a:buChar char="§"/>
              <a:defRPr/>
            </a:pPr>
            <a:r>
              <a:rPr lang="en-US" sz="2200" dirty="0"/>
              <a:t>Info-trac</a:t>
            </a:r>
          </a:p>
          <a:p>
            <a:pPr marL="973836" lvl="2" indent="-342900">
              <a:spcAft>
                <a:spcPts val="0"/>
              </a:spcAft>
              <a:buClr>
                <a:schemeClr val="accent6"/>
              </a:buClr>
              <a:buFont typeface="Wingdings" panose="05000000000000000000" pitchFamily="2" charset="2"/>
              <a:buChar char="§"/>
              <a:defRPr/>
            </a:pPr>
            <a:r>
              <a:rPr lang="en-US" sz="2200" dirty="0"/>
              <a:t>3E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82D2D3A-2DC5-40F9-A534-EC0D522513F5}"/>
              </a:ext>
            </a:extLst>
          </p:cNvPr>
          <p:cNvSpPr>
            <a:spLocks noGrp="1" noChangeArrowheads="1"/>
          </p:cNvSpPr>
          <p:nvPr>
            <p:ph type="title"/>
          </p:nvPr>
        </p:nvSpPr>
        <p:spPr/>
        <p:txBody>
          <a:bodyPr/>
          <a:lstStyle/>
          <a:p>
            <a:r>
              <a:rPr lang="en-US" dirty="0"/>
              <a:t>Shippers Certification</a:t>
            </a:r>
          </a:p>
        </p:txBody>
      </p:sp>
      <p:sp>
        <p:nvSpPr>
          <p:cNvPr id="92163" name="Rectangle 3">
            <a:extLst>
              <a:ext uri="{FF2B5EF4-FFF2-40B4-BE49-F238E27FC236}">
                <a16:creationId xmlns:a16="http://schemas.microsoft.com/office/drawing/2014/main" id="{3C26E452-38A8-46D6-B1A9-722AFC793CDD}"/>
              </a:ext>
            </a:extLst>
          </p:cNvPr>
          <p:cNvSpPr>
            <a:spLocks noGrp="1" noChangeArrowheads="1"/>
          </p:cNvSpPr>
          <p:nvPr>
            <p:ph idx="4294967295"/>
          </p:nvPr>
        </p:nvSpPr>
        <p:spPr>
          <a:xfrm>
            <a:off x="983340" y="1679575"/>
            <a:ext cx="8229600" cy="4572000"/>
          </a:xfrm>
        </p:spPr>
        <p:txBody>
          <a:bodyPr/>
          <a:lstStyle/>
          <a:p>
            <a:pPr eaLnBrk="1" hangingPunct="1">
              <a:spcAft>
                <a:spcPts val="1800"/>
              </a:spcAft>
              <a:buClr>
                <a:schemeClr val="accent6"/>
              </a:buClr>
            </a:pPr>
            <a:r>
              <a:rPr lang="en-US" altLang="en-US" sz="2800" dirty="0">
                <a:cs typeface="Times New Roman" panose="02020603050405020304" pitchFamily="18" charset="0"/>
              </a:rPr>
              <a:t>Certifies that the hazmat has been prepared in accordance with the regulations</a:t>
            </a:r>
          </a:p>
          <a:p>
            <a:pPr eaLnBrk="1" hangingPunct="1">
              <a:spcAft>
                <a:spcPts val="1800"/>
              </a:spcAft>
              <a:buClr>
                <a:schemeClr val="accent6"/>
              </a:buClr>
            </a:pPr>
            <a:r>
              <a:rPr lang="en-US" altLang="en-US" sz="2800" dirty="0">
                <a:cs typeface="Times New Roman" panose="02020603050405020304" pitchFamily="18" charset="0"/>
              </a:rPr>
              <a:t>Use wording as specified in the HMR</a:t>
            </a:r>
          </a:p>
          <a:p>
            <a:pPr eaLnBrk="1" hangingPunct="1">
              <a:spcAft>
                <a:spcPts val="1800"/>
              </a:spcAft>
              <a:buClr>
                <a:schemeClr val="accent6"/>
              </a:buClr>
            </a:pPr>
            <a:r>
              <a:rPr lang="en-US" altLang="en-US" sz="2800" dirty="0">
                <a:cs typeface="Times New Roman" panose="02020603050405020304" pitchFamily="18" charset="0"/>
              </a:rPr>
              <a:t>Printed either manually or mechanically</a:t>
            </a:r>
          </a:p>
          <a:p>
            <a:pPr eaLnBrk="1" hangingPunct="1">
              <a:spcAft>
                <a:spcPts val="1800"/>
              </a:spcAft>
              <a:buClr>
                <a:schemeClr val="accent6"/>
              </a:buClr>
            </a:pPr>
            <a:r>
              <a:rPr lang="en-US" altLang="en-US" sz="2800" dirty="0">
                <a:cs typeface="Times New Roman" panose="02020603050405020304" pitchFamily="18" charset="0"/>
              </a:rPr>
              <a:t>Signed legibly by hand, typewrite, or other mechanical means.</a:t>
            </a:r>
            <a:endParaRPr lang="en-US" altLang="en-US" sz="2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033477AB-797B-44AD-9CF4-383CC088D862}"/>
              </a:ext>
            </a:extLst>
          </p:cNvPr>
          <p:cNvSpPr>
            <a:spLocks noGrp="1" noChangeArrowheads="1"/>
          </p:cNvSpPr>
          <p:nvPr>
            <p:ph type="title"/>
          </p:nvPr>
        </p:nvSpPr>
        <p:spPr/>
        <p:txBody>
          <a:bodyPr/>
          <a:lstStyle/>
          <a:p>
            <a:r>
              <a:rPr lang="en-US" dirty="0"/>
              <a:t>Retention</a:t>
            </a:r>
          </a:p>
        </p:txBody>
      </p:sp>
      <p:sp>
        <p:nvSpPr>
          <p:cNvPr id="93187" name="Rectangle 3">
            <a:extLst>
              <a:ext uri="{FF2B5EF4-FFF2-40B4-BE49-F238E27FC236}">
                <a16:creationId xmlns:a16="http://schemas.microsoft.com/office/drawing/2014/main" id="{7C8C2114-6FBD-4209-A575-BB267F038284}"/>
              </a:ext>
            </a:extLst>
          </p:cNvPr>
          <p:cNvSpPr>
            <a:spLocks noGrp="1" noChangeArrowheads="1"/>
          </p:cNvSpPr>
          <p:nvPr>
            <p:ph idx="4294967295"/>
          </p:nvPr>
        </p:nvSpPr>
        <p:spPr>
          <a:xfrm>
            <a:off x="983340" y="1801495"/>
            <a:ext cx="8229600" cy="4572000"/>
          </a:xfrm>
        </p:spPr>
        <p:txBody>
          <a:bodyPr/>
          <a:lstStyle/>
          <a:p>
            <a:pPr eaLnBrk="1" hangingPunct="1">
              <a:buClr>
                <a:schemeClr val="accent6"/>
              </a:buClr>
            </a:pPr>
            <a:r>
              <a:rPr lang="en-US" altLang="en-US" sz="2800" dirty="0">
                <a:cs typeface="Times New Roman" panose="02020603050405020304" pitchFamily="18" charset="0"/>
              </a:rPr>
              <a:t>DOT requires shipping documents to be maintained onsite for 2 years after the date the hazmat is accepted by the initial carrier.</a:t>
            </a:r>
          </a:p>
          <a:p>
            <a:pPr eaLnBrk="1" hangingPunct="1">
              <a:buClr>
                <a:schemeClr val="accent6"/>
              </a:buClr>
            </a:pPr>
            <a:r>
              <a:rPr lang="en-US" altLang="en-US" sz="2800" dirty="0">
                <a:cs typeface="Times New Roman" panose="02020603050405020304" pitchFamily="18" charset="0"/>
              </a:rPr>
              <a:t>EPA requires Hazardous Waste Manifests be maintained onsite for 3 years from the date the waste is offered for transport.</a:t>
            </a:r>
            <a:r>
              <a:rPr lang="en-US" altLang="en-US" sz="2800" dirty="0"/>
              <a:t> </a:t>
            </a:r>
          </a:p>
          <a:p>
            <a:pPr eaLnBrk="1" hangingPunct="1">
              <a:buClr>
                <a:schemeClr val="accent6"/>
              </a:buClr>
              <a:buFont typeface="Wingdings" panose="05000000000000000000" pitchFamily="2" charset="2"/>
              <a:buNone/>
            </a:pPr>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B8F2-6FE2-49D8-81AD-3ADE17EAB783}"/>
              </a:ext>
            </a:extLst>
          </p:cNvPr>
          <p:cNvSpPr>
            <a:spLocks noGrp="1"/>
          </p:cNvSpPr>
          <p:nvPr>
            <p:ph type="title"/>
          </p:nvPr>
        </p:nvSpPr>
        <p:spPr/>
        <p:txBody>
          <a:bodyPr/>
          <a:lstStyle/>
          <a:p>
            <a:r>
              <a:rPr lang="en-US" dirty="0"/>
              <a:t>Labeling (172.400 Subpart E)</a:t>
            </a:r>
          </a:p>
        </p:txBody>
      </p:sp>
      <p:pic>
        <p:nvPicPr>
          <p:cNvPr id="99332" name="Picture 3">
            <a:extLst>
              <a:ext uri="{FF2B5EF4-FFF2-40B4-BE49-F238E27FC236}">
                <a16:creationId xmlns:a16="http://schemas.microsoft.com/office/drawing/2014/main" id="{0A3ADFB4-529E-4B24-80B5-744F56E09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601" t="16667" r="31845" b="5208"/>
          <a:stretch>
            <a:fillRect/>
          </a:stretch>
        </p:blipFill>
        <p:spPr bwMode="auto">
          <a:xfrm>
            <a:off x="5356608" y="1186577"/>
            <a:ext cx="4109389" cy="522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a:srcRect l="31301" t="10476" r="32194" b="5987"/>
          <a:stretch/>
        </p:blipFill>
        <p:spPr>
          <a:xfrm>
            <a:off x="983340" y="1186270"/>
            <a:ext cx="4058817" cy="5224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26">
            <a:extLst>
              <a:ext uri="{FF2B5EF4-FFF2-40B4-BE49-F238E27FC236}">
                <a16:creationId xmlns:a16="http://schemas.microsoft.com/office/drawing/2014/main" id="{F4A2F3E6-E8AF-4D46-A617-1C6654AB7D55}"/>
              </a:ext>
            </a:extLst>
          </p:cNvPr>
          <p:cNvSpPr>
            <a:spLocks noGrp="1" noChangeArrowheads="1"/>
          </p:cNvSpPr>
          <p:nvPr>
            <p:ph type="title"/>
          </p:nvPr>
        </p:nvSpPr>
        <p:spPr/>
        <p:txBody>
          <a:bodyPr/>
          <a:lstStyle/>
          <a:p>
            <a:r>
              <a:rPr lang="en-US" dirty="0"/>
              <a:t>Labeling (172.400 Subpart E)</a:t>
            </a:r>
          </a:p>
        </p:txBody>
      </p:sp>
      <p:sp>
        <p:nvSpPr>
          <p:cNvPr id="100355" name="Rectangle 1027">
            <a:extLst>
              <a:ext uri="{FF2B5EF4-FFF2-40B4-BE49-F238E27FC236}">
                <a16:creationId xmlns:a16="http://schemas.microsoft.com/office/drawing/2014/main" id="{403EA843-16E7-403C-B4B2-85F1D8307508}"/>
              </a:ext>
            </a:extLst>
          </p:cNvPr>
          <p:cNvSpPr>
            <a:spLocks noGrp="1" noChangeArrowheads="1"/>
          </p:cNvSpPr>
          <p:nvPr>
            <p:ph idx="4294967295"/>
          </p:nvPr>
        </p:nvSpPr>
        <p:spPr>
          <a:xfrm>
            <a:off x="983340" y="1732280"/>
            <a:ext cx="7448550" cy="3733800"/>
          </a:xfrm>
        </p:spPr>
        <p:txBody>
          <a:bodyPr lIns="92075" tIns="46038" rIns="92075" bIns="46038"/>
          <a:lstStyle/>
          <a:p>
            <a:pPr eaLnBrk="1" hangingPunct="1">
              <a:spcAft>
                <a:spcPts val="1800"/>
              </a:spcAft>
              <a:buClr>
                <a:schemeClr val="accent6"/>
              </a:buClr>
            </a:pPr>
            <a:r>
              <a:rPr lang="en-US" altLang="en-US" sz="2800" dirty="0"/>
              <a:t>Primarily utilized for non-bulk packages of hazmat.</a:t>
            </a:r>
          </a:p>
          <a:p>
            <a:pPr eaLnBrk="1" hangingPunct="1">
              <a:spcAft>
                <a:spcPts val="1800"/>
              </a:spcAft>
              <a:buClr>
                <a:schemeClr val="accent6"/>
              </a:buClr>
            </a:pPr>
            <a:r>
              <a:rPr lang="en-US" altLang="en-US" sz="2800" dirty="0"/>
              <a:t>Communicate immediate warning of a hazmats hazards. </a:t>
            </a:r>
          </a:p>
          <a:p>
            <a:pPr eaLnBrk="1" hangingPunct="1">
              <a:spcAft>
                <a:spcPts val="1800"/>
              </a:spcAft>
              <a:buClr>
                <a:schemeClr val="accent6"/>
              </a:buClr>
            </a:pPr>
            <a:r>
              <a:rPr lang="en-US" altLang="en-US" sz="2800" dirty="0"/>
              <a:t>Shipper and Carrier are responsible</a:t>
            </a:r>
          </a:p>
          <a:p>
            <a:pPr eaLnBrk="1" hangingPunct="1">
              <a:spcAft>
                <a:spcPts val="1800"/>
              </a:spcAft>
              <a:buClr>
                <a:schemeClr val="accent6"/>
              </a:buClr>
            </a:pPr>
            <a:r>
              <a:rPr lang="en-US" altLang="en-US" sz="2800" dirty="0"/>
              <a:t>Denotes particular hazard class or division.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64F1E2F-CA6C-4F37-BB36-55A075A8E687}"/>
              </a:ext>
            </a:extLst>
          </p:cNvPr>
          <p:cNvSpPr>
            <a:spLocks noGrp="1" noChangeArrowheads="1"/>
          </p:cNvSpPr>
          <p:nvPr>
            <p:ph type="title"/>
          </p:nvPr>
        </p:nvSpPr>
        <p:spPr/>
        <p:txBody>
          <a:bodyPr/>
          <a:lstStyle/>
          <a:p>
            <a:r>
              <a:rPr lang="en-US" dirty="0"/>
              <a:t>Label Specifications</a:t>
            </a:r>
          </a:p>
        </p:txBody>
      </p:sp>
      <p:sp>
        <p:nvSpPr>
          <p:cNvPr id="101379" name="Rectangle 3">
            <a:extLst>
              <a:ext uri="{FF2B5EF4-FFF2-40B4-BE49-F238E27FC236}">
                <a16:creationId xmlns:a16="http://schemas.microsoft.com/office/drawing/2014/main" id="{BF8D4C3D-6848-4D38-99E2-CD285750B3A3}"/>
              </a:ext>
            </a:extLst>
          </p:cNvPr>
          <p:cNvSpPr>
            <a:spLocks noGrp="1" noChangeArrowheads="1"/>
          </p:cNvSpPr>
          <p:nvPr>
            <p:ph idx="4294967295"/>
          </p:nvPr>
        </p:nvSpPr>
        <p:spPr>
          <a:xfrm>
            <a:off x="983340" y="1638935"/>
            <a:ext cx="8229600" cy="4572000"/>
          </a:xfrm>
        </p:spPr>
        <p:txBody>
          <a:bodyPr/>
          <a:lstStyle/>
          <a:p>
            <a:pPr marL="609600" indent="-609600">
              <a:buClr>
                <a:schemeClr val="accent6"/>
              </a:buClr>
            </a:pPr>
            <a:r>
              <a:rPr lang="en-US" altLang="en-US" sz="2800" dirty="0"/>
              <a:t>Labels Must:</a:t>
            </a:r>
          </a:p>
          <a:p>
            <a:pPr marL="990600" lvl="1" indent="-533400">
              <a:buClr>
                <a:schemeClr val="accent6"/>
              </a:buClr>
            </a:pPr>
            <a:r>
              <a:rPr lang="en-US" altLang="en-US" sz="2800" dirty="0"/>
              <a:t>Be durable and weather resistant</a:t>
            </a:r>
          </a:p>
          <a:p>
            <a:pPr marL="990600" lvl="1" indent="-533400">
              <a:buClr>
                <a:schemeClr val="accent6"/>
              </a:buClr>
            </a:pPr>
            <a:r>
              <a:rPr lang="en-US" altLang="en-US" sz="2800" dirty="0"/>
              <a:t>Be diamond shape</a:t>
            </a:r>
          </a:p>
          <a:p>
            <a:pPr marL="990600" lvl="1" indent="-533400">
              <a:buClr>
                <a:schemeClr val="accent6"/>
              </a:buClr>
            </a:pPr>
            <a:r>
              <a:rPr lang="en-US" altLang="en-US" sz="2800" dirty="0"/>
              <a:t>Contain the hazard class or division number in the bottom point</a:t>
            </a:r>
          </a:p>
          <a:p>
            <a:pPr marL="990600" lvl="1" indent="-533400">
              <a:buClr>
                <a:schemeClr val="accent6"/>
              </a:buClr>
            </a:pPr>
            <a:r>
              <a:rPr lang="en-US" altLang="en-US" sz="2800" dirty="0"/>
              <a:t>Display the appropriate color and symbol</a:t>
            </a:r>
          </a:p>
          <a:p>
            <a:pPr marL="609600" indent="-609600">
              <a:buClr>
                <a:schemeClr val="accent6"/>
              </a:buClr>
            </a:pPr>
            <a:r>
              <a:rPr lang="en-US" altLang="en-US" sz="2800" dirty="0"/>
              <a:t>Words are optional</a:t>
            </a:r>
          </a:p>
          <a:p>
            <a:pPr marL="990600" lvl="1" indent="-533400">
              <a:buNone/>
            </a:pPr>
            <a:endParaRPr lang="en-US" altLang="en-US" sz="2000" dirty="0"/>
          </a:p>
          <a:p>
            <a:pPr marL="609600" indent="-609600"/>
            <a:endParaRPr lang="en-US" altLang="en-US" sz="2000" dirty="0"/>
          </a:p>
          <a:p>
            <a:pPr marL="609600" indent="-609600"/>
            <a:endParaRPr lang="en-US" altLang="en-US" sz="2000" dirty="0"/>
          </a:p>
          <a:p>
            <a:pPr marL="609600" indent="-609600">
              <a:buNone/>
            </a:pPr>
            <a:endParaRPr lang="en-US" altLang="en-US" sz="20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Label Specifications</a:t>
            </a:r>
          </a:p>
        </p:txBody>
      </p:sp>
      <p:pic>
        <p:nvPicPr>
          <p:cNvPr id="2" name="Picture 1"/>
          <p:cNvPicPr>
            <a:picLocks noChangeAspect="1"/>
          </p:cNvPicPr>
          <p:nvPr/>
        </p:nvPicPr>
        <p:blipFill rotWithShape="1">
          <a:blip r:embed="rId2"/>
          <a:srcRect l="20564" t="19765" r="22016" b="13568"/>
          <a:stretch/>
        </p:blipFill>
        <p:spPr>
          <a:xfrm>
            <a:off x="963560" y="1042218"/>
            <a:ext cx="8415738" cy="5496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Dividend">
  <a:themeElements>
    <a:clrScheme name="Custom 6">
      <a:dk1>
        <a:sysClr val="windowText" lastClr="000000"/>
      </a:dk1>
      <a:lt1>
        <a:sysClr val="window" lastClr="FFFFFF"/>
      </a:lt1>
      <a:dk2>
        <a:srgbClr val="3D3D3D"/>
      </a:dk2>
      <a:lt2>
        <a:srgbClr val="EBEBEB"/>
      </a:lt2>
      <a:accent1>
        <a:srgbClr val="712124"/>
      </a:accent1>
      <a:accent2>
        <a:srgbClr val="C3938B"/>
      </a:accent2>
      <a:accent3>
        <a:srgbClr val="E7D3D0"/>
      </a:accent3>
      <a:accent4>
        <a:srgbClr val="CFCFCF"/>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967F048-F822-4CBF-87CE-CF40A7991371}">
  <ds:schemaRefs>
    <ds:schemaRef ds:uri="ESRI.ArcGIS.Mapping.OfficeIntegration.PowerPointInfo"/>
  </ds:schemaRefs>
</ds:datastoreItem>
</file>

<file path=customXml/itemProps10.xml><?xml version="1.0" encoding="utf-8"?>
<ds:datastoreItem xmlns:ds="http://schemas.openxmlformats.org/officeDocument/2006/customXml" ds:itemID="{9E75C6C5-A133-4D82-9EDA-C18183B128D3}">
  <ds:schemaRefs>
    <ds:schemaRef ds:uri="ESRI.ArcGIS.Mapping.OfficeIntegration.PowerPointInfo"/>
  </ds:schemaRefs>
</ds:datastoreItem>
</file>

<file path=customXml/itemProps11.xml><?xml version="1.0" encoding="utf-8"?>
<ds:datastoreItem xmlns:ds="http://schemas.openxmlformats.org/officeDocument/2006/customXml" ds:itemID="{1587BA61-3338-4E7F-986C-7BB7F3BCB8B3}">
  <ds:schemaRefs>
    <ds:schemaRef ds:uri="ESRI.ArcGIS.Mapping.OfficeIntegration.PowerPointInfo"/>
  </ds:schemaRefs>
</ds:datastoreItem>
</file>

<file path=customXml/itemProps12.xml><?xml version="1.0" encoding="utf-8"?>
<ds:datastoreItem xmlns:ds="http://schemas.openxmlformats.org/officeDocument/2006/customXml" ds:itemID="{634CB312-05FA-4032-84A6-3AD9CF127195}">
  <ds:schemaRefs>
    <ds:schemaRef ds:uri="ESRI.ArcGIS.Mapping.OfficeIntegration.PowerPointInfo"/>
  </ds:schemaRefs>
</ds:datastoreItem>
</file>

<file path=customXml/itemProps13.xml><?xml version="1.0" encoding="utf-8"?>
<ds:datastoreItem xmlns:ds="http://schemas.openxmlformats.org/officeDocument/2006/customXml" ds:itemID="{E9C743B0-7C49-4AA1-BE88-D5EFCF6662CE}">
  <ds:schemaRefs>
    <ds:schemaRef ds:uri="ESRI.ArcGIS.Mapping.OfficeIntegration.PowerPointInfo"/>
  </ds:schemaRefs>
</ds:datastoreItem>
</file>

<file path=customXml/itemProps14.xml><?xml version="1.0" encoding="utf-8"?>
<ds:datastoreItem xmlns:ds="http://schemas.openxmlformats.org/officeDocument/2006/customXml" ds:itemID="{FE18C1C5-095C-4A94-B215-83CDF0E95699}">
  <ds:schemaRefs>
    <ds:schemaRef ds:uri="ESRI.ArcGIS.Mapping.OfficeIntegration.PowerPointInfo"/>
  </ds:schemaRefs>
</ds:datastoreItem>
</file>

<file path=customXml/itemProps15.xml><?xml version="1.0" encoding="utf-8"?>
<ds:datastoreItem xmlns:ds="http://schemas.openxmlformats.org/officeDocument/2006/customXml" ds:itemID="{F3C69D36-1F07-4AC3-A6CD-E4995D2CC289}">
  <ds:schemaRefs>
    <ds:schemaRef ds:uri="ESRI.ArcGIS.Mapping.OfficeIntegration.PowerPointInfo"/>
  </ds:schemaRefs>
</ds:datastoreItem>
</file>

<file path=customXml/itemProps16.xml><?xml version="1.0" encoding="utf-8"?>
<ds:datastoreItem xmlns:ds="http://schemas.openxmlformats.org/officeDocument/2006/customXml" ds:itemID="{8EF5B2AE-0F19-43AB-BA0F-44EAA5F90117}">
  <ds:schemaRefs>
    <ds:schemaRef ds:uri="ESRI.ArcGIS.Mapping.OfficeIntegration.PowerPointInfo"/>
  </ds:schemaRefs>
</ds:datastoreItem>
</file>

<file path=customXml/itemProps17.xml><?xml version="1.0" encoding="utf-8"?>
<ds:datastoreItem xmlns:ds="http://schemas.openxmlformats.org/officeDocument/2006/customXml" ds:itemID="{C1B70A12-72B3-4A18-8D34-585590887232}">
  <ds:schemaRefs>
    <ds:schemaRef ds:uri="ESRI.ArcGIS.Mapping.OfficeIntegration.PowerPointInfo"/>
  </ds:schemaRefs>
</ds:datastoreItem>
</file>

<file path=customXml/itemProps18.xml><?xml version="1.0" encoding="utf-8"?>
<ds:datastoreItem xmlns:ds="http://schemas.openxmlformats.org/officeDocument/2006/customXml" ds:itemID="{218C1190-FBCF-4367-A0BF-9C0175C70D4D}">
  <ds:schemaRefs>
    <ds:schemaRef ds:uri="ESRI.ArcGIS.Mapping.OfficeIntegration.PowerPointInfo"/>
  </ds:schemaRefs>
</ds:datastoreItem>
</file>

<file path=customXml/itemProps19.xml><?xml version="1.0" encoding="utf-8"?>
<ds:datastoreItem xmlns:ds="http://schemas.openxmlformats.org/officeDocument/2006/customXml" ds:itemID="{A4015C53-EBEA-49FC-BA58-543E61D7E66D}">
  <ds:schemaRefs>
    <ds:schemaRef ds:uri="ESRI.ArcGIS.Mapping.OfficeIntegration.PowerPointInfo"/>
  </ds:schemaRefs>
</ds:datastoreItem>
</file>

<file path=customXml/itemProps2.xml><?xml version="1.0" encoding="utf-8"?>
<ds:datastoreItem xmlns:ds="http://schemas.openxmlformats.org/officeDocument/2006/customXml" ds:itemID="{626BAC17-C719-43FA-8D15-0EB648B4F28C}">
  <ds:schemaRefs>
    <ds:schemaRef ds:uri="ESRI.ArcGIS.Mapping.OfficeIntegration.PowerPointInfo"/>
  </ds:schemaRefs>
</ds:datastoreItem>
</file>

<file path=customXml/itemProps20.xml><?xml version="1.0" encoding="utf-8"?>
<ds:datastoreItem xmlns:ds="http://schemas.openxmlformats.org/officeDocument/2006/customXml" ds:itemID="{67455A40-37F2-44CF-9A88-57DE596ADAC4}">
  <ds:schemaRefs>
    <ds:schemaRef ds:uri="ESRI.ArcGIS.Mapping.OfficeIntegration.PowerPointInfo"/>
  </ds:schemaRefs>
</ds:datastoreItem>
</file>

<file path=customXml/itemProps21.xml><?xml version="1.0" encoding="utf-8"?>
<ds:datastoreItem xmlns:ds="http://schemas.openxmlformats.org/officeDocument/2006/customXml" ds:itemID="{3A72F645-42EA-48D4-952C-C9D46C71F847}">
  <ds:schemaRefs>
    <ds:schemaRef ds:uri="ESRI.ArcGIS.Mapping.OfficeIntegration.PowerPointInfo"/>
  </ds:schemaRefs>
</ds:datastoreItem>
</file>

<file path=customXml/itemProps22.xml><?xml version="1.0" encoding="utf-8"?>
<ds:datastoreItem xmlns:ds="http://schemas.openxmlformats.org/officeDocument/2006/customXml" ds:itemID="{A22168C0-1FB2-4890-AFDB-22D712F680B9}">
  <ds:schemaRefs>
    <ds:schemaRef ds:uri="ESRI.ArcGIS.Mapping.OfficeIntegration.PowerPointInfo"/>
  </ds:schemaRefs>
</ds:datastoreItem>
</file>

<file path=customXml/itemProps3.xml><?xml version="1.0" encoding="utf-8"?>
<ds:datastoreItem xmlns:ds="http://schemas.openxmlformats.org/officeDocument/2006/customXml" ds:itemID="{EB81B52A-0C94-48DE-B861-4B8B8665755B}">
  <ds:schemaRefs>
    <ds:schemaRef ds:uri="ESRI.ArcGIS.Mapping.OfficeIntegration.PowerPointInfo"/>
  </ds:schemaRefs>
</ds:datastoreItem>
</file>

<file path=customXml/itemProps4.xml><?xml version="1.0" encoding="utf-8"?>
<ds:datastoreItem xmlns:ds="http://schemas.openxmlformats.org/officeDocument/2006/customXml" ds:itemID="{8D51D116-59B2-40A6-A0FA-4DC8A13EEFC6}">
  <ds:schemaRefs>
    <ds:schemaRef ds:uri="ESRI.ArcGIS.Mapping.OfficeIntegration.PowerPointInfo"/>
  </ds:schemaRefs>
</ds:datastoreItem>
</file>

<file path=customXml/itemProps5.xml><?xml version="1.0" encoding="utf-8"?>
<ds:datastoreItem xmlns:ds="http://schemas.openxmlformats.org/officeDocument/2006/customXml" ds:itemID="{730374A9-C7A4-4974-8F2D-5F7AC7984C74}">
  <ds:schemaRefs>
    <ds:schemaRef ds:uri="ESRI.ArcGIS.Mapping.OfficeIntegration.PowerPointInfo"/>
  </ds:schemaRefs>
</ds:datastoreItem>
</file>

<file path=customXml/itemProps6.xml><?xml version="1.0" encoding="utf-8"?>
<ds:datastoreItem xmlns:ds="http://schemas.openxmlformats.org/officeDocument/2006/customXml" ds:itemID="{9600AE7C-0A82-424F-BE75-3897F84C7844}">
  <ds:schemaRefs>
    <ds:schemaRef ds:uri="ESRI.ArcGIS.Mapping.OfficeIntegration.PowerPointInfo"/>
  </ds:schemaRefs>
</ds:datastoreItem>
</file>

<file path=customXml/itemProps7.xml><?xml version="1.0" encoding="utf-8"?>
<ds:datastoreItem xmlns:ds="http://schemas.openxmlformats.org/officeDocument/2006/customXml" ds:itemID="{7A7FBD3C-CEFE-4FE4-B1BD-77D31E209920}">
  <ds:schemaRefs>
    <ds:schemaRef ds:uri="ESRI.ArcGIS.Mapping.OfficeIntegration.PowerPointInfo"/>
  </ds:schemaRefs>
</ds:datastoreItem>
</file>

<file path=customXml/itemProps8.xml><?xml version="1.0" encoding="utf-8"?>
<ds:datastoreItem xmlns:ds="http://schemas.openxmlformats.org/officeDocument/2006/customXml" ds:itemID="{E3DC4F04-65E6-4D18-98AB-61307A76FF81}">
  <ds:schemaRefs>
    <ds:schemaRef ds:uri="ESRI.ArcGIS.Mapping.OfficeIntegration.PowerPointInfo"/>
  </ds:schemaRefs>
</ds:datastoreItem>
</file>

<file path=customXml/itemProps9.xml><?xml version="1.0" encoding="utf-8"?>
<ds:datastoreItem xmlns:ds="http://schemas.openxmlformats.org/officeDocument/2006/customXml" ds:itemID="{682B0E96-C95C-4F58-B313-D9BBF72D4C33}">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11724</TotalTime>
  <Words>13723</Words>
  <Application>Microsoft Office PowerPoint</Application>
  <PresentationFormat>Widescreen</PresentationFormat>
  <Paragraphs>1375</Paragraphs>
  <Slides>177</Slides>
  <Notes>101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177</vt:i4>
      </vt:variant>
    </vt:vector>
  </HeadingPairs>
  <TitlesOfParts>
    <vt:vector size="188" baseType="lpstr">
      <vt:lpstr>Arial</vt:lpstr>
      <vt:lpstr>Arial Black</vt:lpstr>
      <vt:lpstr>Calibri</vt:lpstr>
      <vt:lpstr>Montserrat</vt:lpstr>
      <vt:lpstr>Open Sans</vt:lpstr>
      <vt:lpstr>Times New Roman</vt:lpstr>
      <vt:lpstr>UniversalMath1 BT</vt:lpstr>
      <vt:lpstr>Verdana</vt:lpstr>
      <vt:lpstr>Wingdings</vt:lpstr>
      <vt:lpstr>Wingdings 2</vt:lpstr>
      <vt:lpstr>Dividend</vt:lpstr>
      <vt:lpstr>HAZARDOUS MATERIALS  MANAGEMENT</vt:lpstr>
      <vt:lpstr>Hazardous Material</vt:lpstr>
      <vt:lpstr>HMR</vt:lpstr>
      <vt:lpstr>Location of Specific Regulations</vt:lpstr>
      <vt:lpstr>Chapters within 49 CFR</vt:lpstr>
      <vt:lpstr>Hazmat Employer</vt:lpstr>
      <vt:lpstr>Hazmat Employee</vt:lpstr>
      <vt:lpstr>Training Requirements</vt:lpstr>
      <vt:lpstr>Required Training Topics</vt:lpstr>
      <vt:lpstr>Hazmat Terminology</vt:lpstr>
      <vt:lpstr>Hazmat Terminology</vt:lpstr>
      <vt:lpstr>Hazmat Terminology</vt:lpstr>
      <vt:lpstr>Marine Pollutant Marking</vt:lpstr>
      <vt:lpstr>Hazmat Terminology</vt:lpstr>
      <vt:lpstr>Hazmat Terminology</vt:lpstr>
      <vt:lpstr>Hazmat Terminology</vt:lpstr>
      <vt:lpstr>Non-bulk containers</vt:lpstr>
      <vt:lpstr>Hazmat Terminology</vt:lpstr>
      <vt:lpstr>Hazmat Terminology</vt:lpstr>
      <vt:lpstr>Reconditioned vs remanufactured (49 CFR 173.28)</vt:lpstr>
      <vt:lpstr>Hazmat Terminology</vt:lpstr>
      <vt:lpstr>Hazmat Terminology</vt:lpstr>
      <vt:lpstr>Hazmat Terminology</vt:lpstr>
      <vt:lpstr>Classification</vt:lpstr>
      <vt:lpstr>Hazard Classes/Divisions</vt:lpstr>
      <vt:lpstr>Hazard Classes</vt:lpstr>
      <vt:lpstr>Packing Groups (PGs)</vt:lpstr>
      <vt:lpstr>Class 1 – Explosives</vt:lpstr>
      <vt:lpstr>Class 1 – Explosives</vt:lpstr>
      <vt:lpstr>Class 1 – Explosives</vt:lpstr>
      <vt:lpstr>Class 2 – Gases</vt:lpstr>
      <vt:lpstr>Class 2 – Gases</vt:lpstr>
      <vt:lpstr>Class 2 – Gases</vt:lpstr>
      <vt:lpstr>Class 2 – Gases</vt:lpstr>
      <vt:lpstr>Hazard Zones</vt:lpstr>
      <vt:lpstr>Class 3 – Flammable Liquid</vt:lpstr>
      <vt:lpstr>Class 3 – Combustible Liquid</vt:lpstr>
      <vt:lpstr>Class 4 – Flammable Solids</vt:lpstr>
      <vt:lpstr>Class 5 – Oxidizers and Organic Peroxides</vt:lpstr>
      <vt:lpstr>Class 6 – Toxic/Poison Materials</vt:lpstr>
      <vt:lpstr>Class 6 – Toxic/Poison Materials</vt:lpstr>
      <vt:lpstr>Class 7 – Radioactive Materials</vt:lpstr>
      <vt:lpstr>Class 8 – Corrosives</vt:lpstr>
      <vt:lpstr>Class 9 – Miscellaneous</vt:lpstr>
      <vt:lpstr>HAZARDOUS MATERIALS MANAGEMENT</vt:lpstr>
      <vt:lpstr>The Hazardous Materials Table</vt:lpstr>
      <vt:lpstr>HazMat Table Columns</vt:lpstr>
      <vt:lpstr>HazMat Table</vt:lpstr>
      <vt:lpstr>Column 1: Symbols 49 CFR § 172.101(b)(1-6)</vt:lpstr>
      <vt:lpstr>Column 2: Proper Shipping Names 49 CFR § 172.101(c)(1-16)</vt:lpstr>
      <vt:lpstr>Column 3: Hazard Class 49 CFR § 172.101(d)(1-4)</vt:lpstr>
      <vt:lpstr>Column 4:  Identification Number 49 CF 172.101(e)</vt:lpstr>
      <vt:lpstr>Column 5: Packing Group 49 CFR § 172.101(f)</vt:lpstr>
      <vt:lpstr>Column 6: Label Codes 49 CFR § 172.101(d)</vt:lpstr>
      <vt:lpstr>Column 7:  Special Provisions 49 CFR § 172.101 (h)</vt:lpstr>
      <vt:lpstr>Special Provisions</vt:lpstr>
      <vt:lpstr>Column 8:  Packaging Authorizations 49 CFR § 172.101(i)(1-4)</vt:lpstr>
      <vt:lpstr>Example Exception</vt:lpstr>
      <vt:lpstr>PowerPoint Presentation</vt:lpstr>
      <vt:lpstr>Column 9:  Quantity Limitations 49 CFR § 172.101(j)(1-5)</vt:lpstr>
      <vt:lpstr>Column 10 :  Vessel Stowage 49 CFR § 172.101(k)(1-20)</vt:lpstr>
      <vt:lpstr>49 CFR § 172.101(k)(1-20)</vt:lpstr>
      <vt:lpstr>49 CFR § 172.101(k)(1-20) (cont’d)</vt:lpstr>
      <vt:lpstr>49 CFR 176.84</vt:lpstr>
      <vt:lpstr>HAZARDOUS MATERIALS MANAGEMENT</vt:lpstr>
      <vt:lpstr>Packaging</vt:lpstr>
      <vt:lpstr>Packaging</vt:lpstr>
      <vt:lpstr>Performance-Oriented Packaging (POP)</vt:lpstr>
      <vt:lpstr>Unit Conversions §171.10</vt:lpstr>
      <vt:lpstr>Performance-Oriented Packaging (POP)</vt:lpstr>
      <vt:lpstr>POP Marking Codes (non-bulk packaging)</vt:lpstr>
      <vt:lpstr>POP Marking Codes (non-bulk packaging)</vt:lpstr>
      <vt:lpstr>Non Bulk Packaging Codes (§178.502)</vt:lpstr>
      <vt:lpstr>POP Table</vt:lpstr>
      <vt:lpstr>Bulk Packaging Codes (§178.702)</vt:lpstr>
      <vt:lpstr>Bulk Packaging Code (§178.703)</vt:lpstr>
      <vt:lpstr>Tote POP Plates</vt:lpstr>
      <vt:lpstr>HAZARDOUS MATERIALS MANAGEMENT</vt:lpstr>
      <vt:lpstr>Hazard Communication</vt:lpstr>
      <vt:lpstr>Hazard Communication</vt:lpstr>
      <vt:lpstr>Shipping Papers (172.200 Subpart C)</vt:lpstr>
      <vt:lpstr>Shipping Papers</vt:lpstr>
      <vt:lpstr>Shipping Papers</vt:lpstr>
      <vt:lpstr>Required Information</vt:lpstr>
      <vt:lpstr>Shipper certification 172.204</vt:lpstr>
      <vt:lpstr>Manifest Instructions</vt:lpstr>
      <vt:lpstr>Basic Description (Revised Regulation)</vt:lpstr>
      <vt:lpstr>Additional Descriptive Requirements</vt:lpstr>
      <vt:lpstr>Additional Descriptive Requirements</vt:lpstr>
      <vt:lpstr>Additional Descriptive Requirements</vt:lpstr>
      <vt:lpstr>Additional Descriptive Requirements</vt:lpstr>
      <vt:lpstr>Additional Descriptive Requirements</vt:lpstr>
      <vt:lpstr>Emergency Response Telephone #</vt:lpstr>
      <vt:lpstr>Shippers Certification</vt:lpstr>
      <vt:lpstr>Retention</vt:lpstr>
      <vt:lpstr>Labeling (172.400 Subpart E)</vt:lpstr>
      <vt:lpstr>Labeling (172.400 Subpart E)</vt:lpstr>
      <vt:lpstr>Label Specifications</vt:lpstr>
      <vt:lpstr>Label Specifications</vt:lpstr>
      <vt:lpstr>Label Placement</vt:lpstr>
      <vt:lpstr>Unit Loads</vt:lpstr>
      <vt:lpstr>overpacks</vt:lpstr>
      <vt:lpstr>Markings (172.300 Subpart D)</vt:lpstr>
      <vt:lpstr>Markings (172.300 Subpart D)</vt:lpstr>
      <vt:lpstr>PowerPoint Presentation</vt:lpstr>
      <vt:lpstr>Using Labels on IBCs</vt:lpstr>
      <vt:lpstr>Required Markings (Bulk)</vt:lpstr>
      <vt:lpstr>Placards (172.500 Subpart F)</vt:lpstr>
      <vt:lpstr>Placards (172.500 Subpart F)</vt:lpstr>
      <vt:lpstr>Placards</vt:lpstr>
      <vt:lpstr>Placarding requirements</vt:lpstr>
      <vt:lpstr>Choosing Placards</vt:lpstr>
      <vt:lpstr>Materials Not Requiring Placarding</vt:lpstr>
      <vt:lpstr>Prohibited Placarding</vt:lpstr>
      <vt:lpstr>HAZARDOUS MATERIALS MANAGEMENT</vt:lpstr>
      <vt:lpstr>Commercial Driver’s License</vt:lpstr>
      <vt:lpstr>Driver tanker endorsement</vt:lpstr>
      <vt:lpstr>Commercial Driver Endorsements</vt:lpstr>
      <vt:lpstr>Commercial Driver Endorsements</vt:lpstr>
      <vt:lpstr>Example US License</vt:lpstr>
      <vt:lpstr>Example Mexican License</vt:lpstr>
      <vt:lpstr>Example Canadian license</vt:lpstr>
      <vt:lpstr>Canadian Territory restriction codes</vt:lpstr>
      <vt:lpstr>Canadian commercial drivers</vt:lpstr>
      <vt:lpstr>HAZARDOUS MATERIALS MANAGEMENT</vt:lpstr>
      <vt:lpstr>Emergency Response</vt:lpstr>
      <vt:lpstr>Emergency Response (172.600 Subpart G)</vt:lpstr>
      <vt:lpstr>Emergency Response Information</vt:lpstr>
      <vt:lpstr>Emergency Response Information</vt:lpstr>
      <vt:lpstr>Acceptable Methods</vt:lpstr>
      <vt:lpstr>Using the ERG</vt:lpstr>
      <vt:lpstr>How to use the ERG</vt:lpstr>
      <vt:lpstr>Emergency Response Guide</vt:lpstr>
      <vt:lpstr>Emergency Response Guide</vt:lpstr>
      <vt:lpstr>Emergency Response Guide</vt:lpstr>
      <vt:lpstr>Emergency Response Guide</vt:lpstr>
      <vt:lpstr>Emergency Response Guidebook</vt:lpstr>
      <vt:lpstr>HAZARDOUS MATERIALS MANAGEMENT</vt:lpstr>
      <vt:lpstr>Vehicle Loading/Unloading  (177 Subpart B)</vt:lpstr>
      <vt:lpstr>General Requirements</vt:lpstr>
      <vt:lpstr>PowerPoint Presentation</vt:lpstr>
      <vt:lpstr>Compatibility Table</vt:lpstr>
      <vt:lpstr>Compatibility Table</vt:lpstr>
      <vt:lpstr>General Requirements</vt:lpstr>
      <vt:lpstr>DOT Cargo Securement Standard</vt:lpstr>
      <vt:lpstr>Fundamentals of cargo securement</vt:lpstr>
      <vt:lpstr>Load Securement Terms</vt:lpstr>
      <vt:lpstr>Load Securement Terms</vt:lpstr>
      <vt:lpstr>Load Securement Terms</vt:lpstr>
      <vt:lpstr>Minimum number of tiedowns</vt:lpstr>
      <vt:lpstr>Dromedary Shipments</vt:lpstr>
      <vt:lpstr>Dromedaries</vt:lpstr>
      <vt:lpstr>Dromedary Shipments</vt:lpstr>
      <vt:lpstr>Class-specific Requirements</vt:lpstr>
      <vt:lpstr>HAZARDOUS MATERIALS MANAGEMENT</vt:lpstr>
      <vt:lpstr>General Safety Measures</vt:lpstr>
      <vt:lpstr>General Safety Measures Examples</vt:lpstr>
      <vt:lpstr>Hazmat Security requirements</vt:lpstr>
      <vt:lpstr>Awareness of Security Risks</vt:lpstr>
      <vt:lpstr>Security Plan Components</vt:lpstr>
      <vt:lpstr>Security Plan Components</vt:lpstr>
      <vt:lpstr>Security Plan Components</vt:lpstr>
      <vt:lpstr>Security Plan training</vt:lpstr>
      <vt:lpstr>Security Plan training</vt:lpstr>
      <vt:lpstr>Security plan creation</vt:lpstr>
      <vt:lpstr>Security plan creation</vt:lpstr>
      <vt:lpstr>Security plan required elements</vt:lpstr>
      <vt:lpstr>Security plan required elements</vt:lpstr>
      <vt:lpstr>Security plan required elements</vt:lpstr>
      <vt:lpstr>Security plan required elements</vt:lpstr>
      <vt:lpstr>Security plan required elements</vt:lpstr>
      <vt:lpstr>Security plan required elements</vt:lpstr>
      <vt:lpstr>Security plan required elements</vt:lpstr>
      <vt:lpstr>Written Security Plans (HM-232)</vt:lpstr>
      <vt:lpstr>Written Security Plans (HM-232)</vt:lpstr>
      <vt:lpstr>Definition of a Large Bulk Quantity</vt:lpstr>
      <vt:lpstr>PowerPoint Presentation</vt:lpstr>
    </vt:vector>
  </TitlesOfParts>
  <Company>CMI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Compliance Management International</dc:title>
  <dc:creator>Rachel Powell</dc:creator>
  <cp:lastModifiedBy>Jenah Moore</cp:lastModifiedBy>
  <cp:revision>405</cp:revision>
  <cp:lastPrinted>2020-07-21T19:27:29Z</cp:lastPrinted>
  <dcterms:created xsi:type="dcterms:W3CDTF">2016-04-18T17:40:08Z</dcterms:created>
  <dcterms:modified xsi:type="dcterms:W3CDTF">2024-03-29T15:11:54Z</dcterms:modified>
</cp:coreProperties>
</file>